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8288000" cy="10287000"/>
  <p:notesSz cx="6858000" cy="9144000"/>
  <p:embeddedFontLst>
    <p:embeddedFont>
      <p:font typeface="Agrandir Bold" charset="1" panose="00000800000000000000"/>
      <p:regular r:id="rId12"/>
    </p:embeddedFont>
    <p:embeddedFont>
      <p:font typeface="Open Sans" charset="1" panose="020B0606030504020204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Relationship Id="rId5" Target="../media/image8.svg" Type="http://schemas.openxmlformats.org/officeDocument/2006/relationships/image"/><Relationship Id="rId6" Target="../media/image9.jpeg" Type="http://schemas.openxmlformats.org/officeDocument/2006/relationships/image"/><Relationship Id="rId7" Target="../media/image10.png" Type="http://schemas.openxmlformats.org/officeDocument/2006/relationships/image"/><Relationship Id="rId8" Target="../media/image11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8.png" Type="http://schemas.openxmlformats.org/officeDocument/2006/relationships/image"/><Relationship Id="rId11" Target="../media/image19.png" Type="http://schemas.openxmlformats.org/officeDocument/2006/relationships/image"/><Relationship Id="rId12" Target="../media/image20.svg" Type="http://schemas.openxmlformats.org/officeDocument/2006/relationships/image"/><Relationship Id="rId13" Target="../media/image21.png" Type="http://schemas.openxmlformats.org/officeDocument/2006/relationships/image"/><Relationship Id="rId14" Target="../media/image22.svg" Type="http://schemas.openxmlformats.org/officeDocument/2006/relationships/image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12.jpeg" Type="http://schemas.openxmlformats.org/officeDocument/2006/relationships/image"/><Relationship Id="rId5" Target="../media/image13.png" Type="http://schemas.openxmlformats.org/officeDocument/2006/relationships/image"/><Relationship Id="rId6" Target="../media/image14.svg" Type="http://schemas.openxmlformats.org/officeDocument/2006/relationships/image"/><Relationship Id="rId7" Target="../media/image15.png" Type="http://schemas.openxmlformats.org/officeDocument/2006/relationships/image"/><Relationship Id="rId8" Target="../media/image16.svg" Type="http://schemas.openxmlformats.org/officeDocument/2006/relationships/image"/><Relationship Id="rId9" Target="../media/image17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9.png" Type="http://schemas.openxmlformats.org/officeDocument/2006/relationships/image"/><Relationship Id="rId11" Target="../media/image30.svg" Type="http://schemas.openxmlformats.org/officeDocument/2006/relationships/image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23.png" Type="http://schemas.openxmlformats.org/officeDocument/2006/relationships/image"/><Relationship Id="rId5" Target="../media/image24.jpeg" Type="http://schemas.openxmlformats.org/officeDocument/2006/relationships/image"/><Relationship Id="rId6" Target="../media/image25.jpeg" Type="http://schemas.openxmlformats.org/officeDocument/2006/relationships/image"/><Relationship Id="rId7" Target="../media/image26.jpeg" Type="http://schemas.openxmlformats.org/officeDocument/2006/relationships/image"/><Relationship Id="rId8" Target="../media/image27.png" Type="http://schemas.openxmlformats.org/officeDocument/2006/relationships/image"/><Relationship Id="rId9" Target="../media/image28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Relationship Id="rId3" Target="../media/image32.jpe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33.jpeg" Type="http://schemas.openxmlformats.org/officeDocument/2006/relationships/image"/><Relationship Id="rId7" Target="../media/image34.jpeg" Type="http://schemas.openxmlformats.org/officeDocument/2006/relationships/image"/><Relationship Id="rId8" Target="../media/image35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36.jpeg" Type="http://schemas.openxmlformats.org/officeDocument/2006/relationships/image"/><Relationship Id="rId5" Target="../media/image37.png" Type="http://schemas.openxmlformats.org/officeDocument/2006/relationships/image"/><Relationship Id="rId6" Target="../media/image4.jpeg" Type="http://schemas.openxmlformats.org/officeDocument/2006/relationships/image"/><Relationship Id="rId7" Target="../media/image38.png" Type="http://schemas.openxmlformats.org/officeDocument/2006/relationships/image"/><Relationship Id="rId8" Target="../media/image39.png" Type="http://schemas.openxmlformats.org/officeDocument/2006/relationships/image"/><Relationship Id="rId9" Target="../media/image40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TextBox 3" id="3"/>
          <p:cNvSpPr txBox="true"/>
          <p:nvPr/>
        </p:nvSpPr>
        <p:spPr>
          <a:xfrm rot="201329">
            <a:off x="610386" y="785405"/>
            <a:ext cx="5501251" cy="13347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379"/>
              </a:lnSpc>
            </a:pPr>
          </a:p>
        </p:txBody>
      </p:sp>
      <p:grpSp>
        <p:nvGrpSpPr>
          <p:cNvPr name="Group 4" id="4"/>
          <p:cNvGrpSpPr/>
          <p:nvPr/>
        </p:nvGrpSpPr>
        <p:grpSpPr>
          <a:xfrm rot="-213918">
            <a:off x="614899" y="2064444"/>
            <a:ext cx="4810275" cy="1399508"/>
            <a:chOff x="0" y="0"/>
            <a:chExt cx="6413700" cy="1866010"/>
          </a:xfrm>
        </p:grpSpPr>
        <p:grpSp>
          <p:nvGrpSpPr>
            <p:cNvPr name="Group 5" id="5"/>
            <p:cNvGrpSpPr/>
            <p:nvPr/>
          </p:nvGrpSpPr>
          <p:grpSpPr>
            <a:xfrm rot="144570">
              <a:off x="30846" y="132614"/>
              <a:ext cx="6342361" cy="1600783"/>
              <a:chOff x="0" y="0"/>
              <a:chExt cx="1460244" cy="368559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1460244" cy="368559"/>
              </a:xfrm>
              <a:custGeom>
                <a:avLst/>
                <a:gdLst/>
                <a:ahLst/>
                <a:cxnLst/>
                <a:rect r="r" b="b" t="t" l="l"/>
                <a:pathLst>
                  <a:path h="368559" w="1460244">
                    <a:moveTo>
                      <a:pt x="0" y="0"/>
                    </a:moveTo>
                    <a:lnTo>
                      <a:pt x="1460244" y="0"/>
                    </a:lnTo>
                    <a:lnTo>
                      <a:pt x="1460244" y="368559"/>
                    </a:lnTo>
                    <a:lnTo>
                      <a:pt x="0" y="368559"/>
                    </a:lnTo>
                    <a:close/>
                  </a:path>
                </a:pathLst>
              </a:custGeom>
              <a:solidFill>
                <a:srgbClr val="FFFBF4">
                  <a:alpha val="81961"/>
                </a:srgbClr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47625"/>
                <a:ext cx="1460244" cy="416184"/>
              </a:xfrm>
              <a:prstGeom prst="rect">
                <a:avLst/>
              </a:prstGeom>
            </p:spPr>
            <p:txBody>
              <a:bodyPr anchor="ctr" rtlCol="false" tIns="42832" lIns="42832" bIns="42832" rIns="42832"/>
              <a:lstStyle/>
              <a:p>
                <a:pPr algn="ctr">
                  <a:lnSpc>
                    <a:spcPts val="4199"/>
                  </a:lnSpc>
                </a:pPr>
              </a:p>
            </p:txBody>
          </p:sp>
        </p:grpSp>
        <p:sp>
          <p:nvSpPr>
            <p:cNvPr name="TextBox 8" id="8"/>
            <p:cNvSpPr txBox="true"/>
            <p:nvPr/>
          </p:nvSpPr>
          <p:spPr>
            <a:xfrm rot="171149">
              <a:off x="109122" y="58799"/>
              <a:ext cx="6284950" cy="153587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8547"/>
                </a:lnSpc>
                <a:spcBef>
                  <a:spcPct val="0"/>
                </a:spcBef>
              </a:pPr>
              <a:r>
                <a:rPr lang="en-US" b="true" sz="6105" strike="noStrike" u="none">
                  <a:solidFill>
                    <a:srgbClr val="1800AD">
                      <a:alpha val="76863"/>
                    </a:srgbClr>
                  </a:solidFill>
                  <a:latin typeface="Agrandir Bold"/>
                  <a:ea typeface="Agrandir Bold"/>
                  <a:cs typeface="Agrandir Bold"/>
                  <a:sym typeface="Agrandir Bold"/>
                </a:rPr>
                <a:t>2025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-261892">
            <a:off x="3677462" y="4838739"/>
            <a:ext cx="11411538" cy="2170799"/>
            <a:chOff x="0" y="0"/>
            <a:chExt cx="15215384" cy="2894399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15215384" cy="2894399"/>
              <a:chOff x="0" y="0"/>
              <a:chExt cx="3005508" cy="571733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3005508" cy="571733"/>
              </a:xfrm>
              <a:custGeom>
                <a:avLst/>
                <a:gdLst/>
                <a:ahLst/>
                <a:cxnLst/>
                <a:rect r="r" b="b" t="t" l="l"/>
                <a:pathLst>
                  <a:path h="571733" w="3005508">
                    <a:moveTo>
                      <a:pt x="0" y="0"/>
                    </a:moveTo>
                    <a:lnTo>
                      <a:pt x="3005508" y="0"/>
                    </a:lnTo>
                    <a:lnTo>
                      <a:pt x="3005508" y="571733"/>
                    </a:lnTo>
                    <a:lnTo>
                      <a:pt x="0" y="571733"/>
                    </a:lnTo>
                    <a:close/>
                  </a:path>
                </a:pathLst>
              </a:custGeom>
              <a:solidFill>
                <a:srgbClr val="FFFBF4">
                  <a:alpha val="69804"/>
                </a:srgbClr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38100"/>
                <a:ext cx="3005508" cy="609833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13" id="13"/>
            <p:cNvSpPr txBox="true"/>
            <p:nvPr/>
          </p:nvSpPr>
          <p:spPr>
            <a:xfrm rot="0">
              <a:off x="778121" y="-84000"/>
              <a:ext cx="13659141" cy="297839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6658"/>
                </a:lnSpc>
              </a:pPr>
              <a:r>
                <a:rPr lang="en-US" b="true" sz="11898">
                  <a:solidFill>
                    <a:srgbClr val="3159A4"/>
                  </a:solidFill>
                  <a:latin typeface="Agrandir Bold"/>
                  <a:ea typeface="Agrandir Bold"/>
                  <a:cs typeface="Agrandir Bold"/>
                  <a:sym typeface="Agrandir Bold"/>
                </a:rPr>
                <a:t>VALENCIA</a:t>
              </a: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5323037" y="0"/>
            <a:ext cx="2797501" cy="2764198"/>
          </a:xfrm>
          <a:custGeom>
            <a:avLst/>
            <a:gdLst/>
            <a:ahLst/>
            <a:cxnLst/>
            <a:rect r="r" b="b" t="t" l="l"/>
            <a:pathLst>
              <a:path h="2764198" w="2797501">
                <a:moveTo>
                  <a:pt x="0" y="0"/>
                </a:moveTo>
                <a:lnTo>
                  <a:pt x="2797501" y="0"/>
                </a:lnTo>
                <a:lnTo>
                  <a:pt x="2797501" y="2764198"/>
                </a:lnTo>
                <a:lnTo>
                  <a:pt x="0" y="27641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0" y="6815352"/>
            <a:ext cx="3450205" cy="3003526"/>
          </a:xfrm>
          <a:custGeom>
            <a:avLst/>
            <a:gdLst/>
            <a:ahLst/>
            <a:cxnLst/>
            <a:rect r="r" b="b" t="t" l="l"/>
            <a:pathLst>
              <a:path h="3003526" w="3450205">
                <a:moveTo>
                  <a:pt x="0" y="0"/>
                </a:moveTo>
                <a:lnTo>
                  <a:pt x="3450205" y="0"/>
                </a:lnTo>
                <a:lnTo>
                  <a:pt x="3450205" y="3003527"/>
                </a:lnTo>
                <a:lnTo>
                  <a:pt x="0" y="30035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308978">
            <a:off x="627182" y="678196"/>
            <a:ext cx="5964647" cy="1407805"/>
          </a:xfrm>
          <a:custGeom>
            <a:avLst/>
            <a:gdLst/>
            <a:ahLst/>
            <a:cxnLst/>
            <a:rect r="r" b="b" t="t" l="l"/>
            <a:pathLst>
              <a:path h="1407805" w="5964647">
                <a:moveTo>
                  <a:pt x="0" y="0"/>
                </a:moveTo>
                <a:lnTo>
                  <a:pt x="5964647" y="0"/>
                </a:lnTo>
                <a:lnTo>
                  <a:pt x="5964647" y="1407805"/>
                </a:lnTo>
                <a:lnTo>
                  <a:pt x="0" y="140780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82000"/>
            </a:blip>
            <a:stretch>
              <a:fillRect l="-24200" t="-123195" r="-33511" b="-140823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56515"/>
            <a:ext cx="4625528" cy="1002760"/>
            <a:chOff x="0" y="0"/>
            <a:chExt cx="1218246" cy="26410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218246" cy="264101"/>
            </a:xfrm>
            <a:custGeom>
              <a:avLst/>
              <a:gdLst/>
              <a:ahLst/>
              <a:cxnLst/>
              <a:rect r="r" b="b" t="t" l="l"/>
              <a:pathLst>
                <a:path h="264101" w="1218246">
                  <a:moveTo>
                    <a:pt x="0" y="0"/>
                  </a:moveTo>
                  <a:lnTo>
                    <a:pt x="1218246" y="0"/>
                  </a:lnTo>
                  <a:lnTo>
                    <a:pt x="1218246" y="264101"/>
                  </a:lnTo>
                  <a:lnTo>
                    <a:pt x="0" y="264101"/>
                  </a:lnTo>
                  <a:close/>
                </a:path>
              </a:pathLst>
            </a:custGeom>
            <a:solidFill>
              <a:srgbClr val="247D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218246" cy="30220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028700" y="995650"/>
            <a:ext cx="4625528" cy="99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 b="true">
                <a:solidFill>
                  <a:srgbClr val="FCF7F2"/>
                </a:solidFill>
                <a:latin typeface="Agrandir Bold"/>
                <a:ea typeface="Agrandir Bold"/>
                <a:cs typeface="Agrandir Bold"/>
                <a:sym typeface="Agrandir Bold"/>
              </a:rPr>
              <a:t>Sommaire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2492974" y="3008234"/>
            <a:ext cx="3829308" cy="830149"/>
            <a:chOff x="0" y="0"/>
            <a:chExt cx="1218246" cy="264101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218246" cy="264101"/>
            </a:xfrm>
            <a:custGeom>
              <a:avLst/>
              <a:gdLst/>
              <a:ahLst/>
              <a:cxnLst/>
              <a:rect r="r" b="b" t="t" l="l"/>
              <a:pathLst>
                <a:path h="264101" w="1218246">
                  <a:moveTo>
                    <a:pt x="0" y="0"/>
                  </a:moveTo>
                  <a:lnTo>
                    <a:pt x="1218246" y="0"/>
                  </a:lnTo>
                  <a:lnTo>
                    <a:pt x="1218246" y="264101"/>
                  </a:lnTo>
                  <a:lnTo>
                    <a:pt x="0" y="264101"/>
                  </a:lnTo>
                  <a:close/>
                </a:path>
              </a:pathLst>
            </a:custGeom>
            <a:solidFill>
              <a:srgbClr val="9DC1C1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218246" cy="302201"/>
            </a:xfrm>
            <a:prstGeom prst="rect">
              <a:avLst/>
            </a:prstGeom>
          </p:spPr>
          <p:txBody>
            <a:bodyPr anchor="ctr" rtlCol="false" tIns="54294" lIns="54294" bIns="54294" rIns="54294"/>
            <a:lstStyle/>
            <a:p>
              <a:pPr algn="l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254906" y="2956751"/>
            <a:ext cx="968673" cy="933114"/>
            <a:chOff x="0" y="0"/>
            <a:chExt cx="812800" cy="78296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782963"/>
            </a:xfrm>
            <a:custGeom>
              <a:avLst/>
              <a:gdLst/>
              <a:ahLst/>
              <a:cxnLst/>
              <a:rect r="r" b="b" t="t" l="l"/>
              <a:pathLst>
                <a:path h="782963" w="812800">
                  <a:moveTo>
                    <a:pt x="406400" y="0"/>
                  </a:moveTo>
                  <a:cubicBezTo>
                    <a:pt x="181951" y="0"/>
                    <a:pt x="0" y="175272"/>
                    <a:pt x="0" y="391481"/>
                  </a:cubicBezTo>
                  <a:cubicBezTo>
                    <a:pt x="0" y="607691"/>
                    <a:pt x="181951" y="782963"/>
                    <a:pt x="406400" y="782963"/>
                  </a:cubicBezTo>
                  <a:cubicBezTo>
                    <a:pt x="630849" y="782963"/>
                    <a:pt x="812800" y="607691"/>
                    <a:pt x="812800" y="391481"/>
                  </a:cubicBezTo>
                  <a:cubicBezTo>
                    <a:pt x="812800" y="175272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40404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76200" y="35303"/>
              <a:ext cx="660400" cy="674257"/>
            </a:xfrm>
            <a:prstGeom prst="rect">
              <a:avLst/>
            </a:prstGeom>
          </p:spPr>
          <p:txBody>
            <a:bodyPr anchor="ctr" rtlCol="false" tIns="50294" lIns="50294" bIns="50294" rIns="50294"/>
            <a:lstStyle/>
            <a:p>
              <a:pPr algn="l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2492974" y="4163293"/>
            <a:ext cx="3829308" cy="830149"/>
            <a:chOff x="0" y="0"/>
            <a:chExt cx="1218246" cy="264101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218246" cy="264101"/>
            </a:xfrm>
            <a:custGeom>
              <a:avLst/>
              <a:gdLst/>
              <a:ahLst/>
              <a:cxnLst/>
              <a:rect r="r" b="b" t="t" l="l"/>
              <a:pathLst>
                <a:path h="264101" w="1218246">
                  <a:moveTo>
                    <a:pt x="0" y="0"/>
                  </a:moveTo>
                  <a:lnTo>
                    <a:pt x="1218246" y="0"/>
                  </a:lnTo>
                  <a:lnTo>
                    <a:pt x="1218246" y="264101"/>
                  </a:lnTo>
                  <a:lnTo>
                    <a:pt x="0" y="264101"/>
                  </a:lnTo>
                  <a:close/>
                </a:path>
              </a:pathLst>
            </a:custGeom>
            <a:solidFill>
              <a:srgbClr val="9DC1C1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1218246" cy="302201"/>
            </a:xfrm>
            <a:prstGeom prst="rect">
              <a:avLst/>
            </a:prstGeom>
          </p:spPr>
          <p:txBody>
            <a:bodyPr anchor="ctr" rtlCol="false" tIns="54294" lIns="54294" bIns="54294" rIns="54294"/>
            <a:lstStyle/>
            <a:p>
              <a:pPr algn="l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254906" y="4111811"/>
            <a:ext cx="968673" cy="933114"/>
            <a:chOff x="0" y="0"/>
            <a:chExt cx="812800" cy="78296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782963"/>
            </a:xfrm>
            <a:custGeom>
              <a:avLst/>
              <a:gdLst/>
              <a:ahLst/>
              <a:cxnLst/>
              <a:rect r="r" b="b" t="t" l="l"/>
              <a:pathLst>
                <a:path h="782963" w="812800">
                  <a:moveTo>
                    <a:pt x="406400" y="0"/>
                  </a:moveTo>
                  <a:cubicBezTo>
                    <a:pt x="181951" y="0"/>
                    <a:pt x="0" y="175272"/>
                    <a:pt x="0" y="391481"/>
                  </a:cubicBezTo>
                  <a:cubicBezTo>
                    <a:pt x="0" y="607691"/>
                    <a:pt x="181951" y="782963"/>
                    <a:pt x="406400" y="782963"/>
                  </a:cubicBezTo>
                  <a:cubicBezTo>
                    <a:pt x="630849" y="782963"/>
                    <a:pt x="812800" y="607691"/>
                    <a:pt x="812800" y="391481"/>
                  </a:cubicBezTo>
                  <a:cubicBezTo>
                    <a:pt x="812800" y="175272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40404"/>
              </a:solidFill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5303"/>
              <a:ext cx="660400" cy="674257"/>
            </a:xfrm>
            <a:prstGeom prst="rect">
              <a:avLst/>
            </a:prstGeom>
          </p:spPr>
          <p:txBody>
            <a:bodyPr anchor="ctr" rtlCol="false" tIns="53749" lIns="53749" bIns="53749" rIns="53749"/>
            <a:lstStyle/>
            <a:p>
              <a:pPr algn="l">
                <a:lnSpc>
                  <a:spcPts val="265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2492974" y="5318353"/>
            <a:ext cx="3829308" cy="830149"/>
            <a:chOff x="0" y="0"/>
            <a:chExt cx="1218246" cy="264101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218246" cy="264101"/>
            </a:xfrm>
            <a:custGeom>
              <a:avLst/>
              <a:gdLst/>
              <a:ahLst/>
              <a:cxnLst/>
              <a:rect r="r" b="b" t="t" l="l"/>
              <a:pathLst>
                <a:path h="264101" w="1218246">
                  <a:moveTo>
                    <a:pt x="0" y="0"/>
                  </a:moveTo>
                  <a:lnTo>
                    <a:pt x="1218246" y="0"/>
                  </a:lnTo>
                  <a:lnTo>
                    <a:pt x="1218246" y="264101"/>
                  </a:lnTo>
                  <a:lnTo>
                    <a:pt x="0" y="264101"/>
                  </a:lnTo>
                  <a:close/>
                </a:path>
              </a:pathLst>
            </a:custGeom>
            <a:solidFill>
              <a:srgbClr val="9DC1C1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1218246" cy="302201"/>
            </a:xfrm>
            <a:prstGeom prst="rect">
              <a:avLst/>
            </a:prstGeom>
          </p:spPr>
          <p:txBody>
            <a:bodyPr anchor="ctr" rtlCol="false" tIns="54294" lIns="54294" bIns="54294" rIns="54294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254906" y="5266870"/>
            <a:ext cx="968673" cy="933114"/>
            <a:chOff x="0" y="0"/>
            <a:chExt cx="812800" cy="782963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782963"/>
            </a:xfrm>
            <a:custGeom>
              <a:avLst/>
              <a:gdLst/>
              <a:ahLst/>
              <a:cxnLst/>
              <a:rect r="r" b="b" t="t" l="l"/>
              <a:pathLst>
                <a:path h="782963" w="812800">
                  <a:moveTo>
                    <a:pt x="406400" y="0"/>
                  </a:moveTo>
                  <a:cubicBezTo>
                    <a:pt x="181951" y="0"/>
                    <a:pt x="0" y="175272"/>
                    <a:pt x="0" y="391481"/>
                  </a:cubicBezTo>
                  <a:cubicBezTo>
                    <a:pt x="0" y="607691"/>
                    <a:pt x="181951" y="782963"/>
                    <a:pt x="406400" y="782963"/>
                  </a:cubicBezTo>
                  <a:cubicBezTo>
                    <a:pt x="630849" y="782963"/>
                    <a:pt x="812800" y="607691"/>
                    <a:pt x="812800" y="391481"/>
                  </a:cubicBezTo>
                  <a:cubicBezTo>
                    <a:pt x="812800" y="175272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40404"/>
              </a:solidFill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76200" y="35303"/>
              <a:ext cx="660400" cy="674257"/>
            </a:xfrm>
            <a:prstGeom prst="rect">
              <a:avLst/>
            </a:prstGeom>
          </p:spPr>
          <p:txBody>
            <a:bodyPr anchor="ctr" rtlCol="false" tIns="53749" lIns="53749" bIns="53749" rIns="53749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2492974" y="6487488"/>
            <a:ext cx="5129346" cy="830149"/>
            <a:chOff x="0" y="0"/>
            <a:chExt cx="1631837" cy="264101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631837" cy="264101"/>
            </a:xfrm>
            <a:custGeom>
              <a:avLst/>
              <a:gdLst/>
              <a:ahLst/>
              <a:cxnLst/>
              <a:rect r="r" b="b" t="t" l="l"/>
              <a:pathLst>
                <a:path h="264101" w="1631837">
                  <a:moveTo>
                    <a:pt x="0" y="0"/>
                  </a:moveTo>
                  <a:lnTo>
                    <a:pt x="1631837" y="0"/>
                  </a:lnTo>
                  <a:lnTo>
                    <a:pt x="1631837" y="264101"/>
                  </a:lnTo>
                  <a:lnTo>
                    <a:pt x="0" y="264101"/>
                  </a:lnTo>
                  <a:close/>
                </a:path>
              </a:pathLst>
            </a:custGeom>
            <a:solidFill>
              <a:srgbClr val="9DC1C1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1631837" cy="302201"/>
            </a:xfrm>
            <a:prstGeom prst="rect">
              <a:avLst/>
            </a:prstGeom>
          </p:spPr>
          <p:txBody>
            <a:bodyPr anchor="ctr" rtlCol="false" tIns="54294" lIns="54294" bIns="54294" rIns="54294"/>
            <a:lstStyle/>
            <a:p>
              <a:pPr algn="l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254906" y="6436006"/>
            <a:ext cx="968673" cy="933114"/>
            <a:chOff x="0" y="0"/>
            <a:chExt cx="812800" cy="782963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782963"/>
            </a:xfrm>
            <a:custGeom>
              <a:avLst/>
              <a:gdLst/>
              <a:ahLst/>
              <a:cxnLst/>
              <a:rect r="r" b="b" t="t" l="l"/>
              <a:pathLst>
                <a:path h="782963" w="812800">
                  <a:moveTo>
                    <a:pt x="406400" y="0"/>
                  </a:moveTo>
                  <a:cubicBezTo>
                    <a:pt x="181951" y="0"/>
                    <a:pt x="0" y="175272"/>
                    <a:pt x="0" y="391481"/>
                  </a:cubicBezTo>
                  <a:cubicBezTo>
                    <a:pt x="0" y="607691"/>
                    <a:pt x="181951" y="782963"/>
                    <a:pt x="406400" y="782963"/>
                  </a:cubicBezTo>
                  <a:cubicBezTo>
                    <a:pt x="630849" y="782963"/>
                    <a:pt x="812800" y="607691"/>
                    <a:pt x="812800" y="391481"/>
                  </a:cubicBezTo>
                  <a:cubicBezTo>
                    <a:pt x="812800" y="175272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40404"/>
              </a:solidFill>
              <a:prstDash val="solid"/>
              <a:miter/>
            </a:ln>
          </p:spPr>
        </p:sp>
        <p:sp>
          <p:nvSpPr>
            <p:cNvPr name="TextBox 29" id="29"/>
            <p:cNvSpPr txBox="true"/>
            <p:nvPr/>
          </p:nvSpPr>
          <p:spPr>
            <a:xfrm>
              <a:off x="76200" y="35303"/>
              <a:ext cx="660400" cy="674257"/>
            </a:xfrm>
            <a:prstGeom prst="rect">
              <a:avLst/>
            </a:prstGeom>
          </p:spPr>
          <p:txBody>
            <a:bodyPr anchor="ctr" rtlCol="false" tIns="53749" lIns="53749" bIns="53749" rIns="53749"/>
            <a:lstStyle/>
            <a:p>
              <a:pPr algn="l">
                <a:lnSpc>
                  <a:spcPts val="2659"/>
                </a:lnSpc>
              </a:pPr>
            </a:p>
          </p:txBody>
        </p:sp>
      </p:grpSp>
      <p:sp>
        <p:nvSpPr>
          <p:cNvPr name="Freeform 30" id="30"/>
          <p:cNvSpPr/>
          <p:nvPr/>
        </p:nvSpPr>
        <p:spPr>
          <a:xfrm flipH="false" flipV="false" rot="0">
            <a:off x="1223817" y="625044"/>
            <a:ext cx="298831" cy="1217462"/>
          </a:xfrm>
          <a:custGeom>
            <a:avLst/>
            <a:gdLst/>
            <a:ahLst/>
            <a:cxnLst/>
            <a:rect r="r" b="b" t="t" l="l"/>
            <a:pathLst>
              <a:path h="1217462" w="298831">
                <a:moveTo>
                  <a:pt x="0" y="0"/>
                </a:moveTo>
                <a:lnTo>
                  <a:pt x="298831" y="0"/>
                </a:lnTo>
                <a:lnTo>
                  <a:pt x="298831" y="1217462"/>
                </a:lnTo>
                <a:lnTo>
                  <a:pt x="0" y="12174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14745657" y="7820915"/>
            <a:ext cx="3084185" cy="975374"/>
          </a:xfrm>
          <a:custGeom>
            <a:avLst/>
            <a:gdLst/>
            <a:ahLst/>
            <a:cxnLst/>
            <a:rect r="r" b="b" t="t" l="l"/>
            <a:pathLst>
              <a:path h="975374" w="3084185">
                <a:moveTo>
                  <a:pt x="0" y="0"/>
                </a:moveTo>
                <a:lnTo>
                  <a:pt x="3084186" y="0"/>
                </a:lnTo>
                <a:lnTo>
                  <a:pt x="3084186" y="975374"/>
                </a:lnTo>
                <a:lnTo>
                  <a:pt x="0" y="9753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2" id="32"/>
          <p:cNvGrpSpPr/>
          <p:nvPr/>
        </p:nvGrpSpPr>
        <p:grpSpPr>
          <a:xfrm rot="0">
            <a:off x="7622320" y="743623"/>
            <a:ext cx="8665430" cy="6131466"/>
            <a:chOff x="0" y="0"/>
            <a:chExt cx="6666093" cy="471678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-7620"/>
              <a:ext cx="6671173" cy="4726940"/>
            </a:xfrm>
            <a:custGeom>
              <a:avLst/>
              <a:gdLst/>
              <a:ahLst/>
              <a:cxnLst/>
              <a:rect r="r" b="b" t="t" l="l"/>
              <a:pathLst>
                <a:path h="4726940" w="6671173">
                  <a:moveTo>
                    <a:pt x="4716410" y="4662170"/>
                  </a:moveTo>
                  <a:cubicBezTo>
                    <a:pt x="4677837" y="4669790"/>
                    <a:pt x="4648031" y="4679950"/>
                    <a:pt x="4618224" y="4682490"/>
                  </a:cubicBezTo>
                  <a:cubicBezTo>
                    <a:pt x="4449906" y="4692650"/>
                    <a:pt x="4283342" y="4702810"/>
                    <a:pt x="4115024" y="4711700"/>
                  </a:cubicBezTo>
                  <a:cubicBezTo>
                    <a:pt x="4029111" y="4715510"/>
                    <a:pt x="3943199" y="4719320"/>
                    <a:pt x="3857287" y="4720590"/>
                  </a:cubicBezTo>
                  <a:cubicBezTo>
                    <a:pt x="3764361" y="4723130"/>
                    <a:pt x="3671436" y="4726940"/>
                    <a:pt x="3580264" y="4724400"/>
                  </a:cubicBezTo>
                  <a:cubicBezTo>
                    <a:pt x="3492598" y="4723130"/>
                    <a:pt x="3404932" y="4719320"/>
                    <a:pt x="3320773" y="4707890"/>
                  </a:cubicBezTo>
                  <a:cubicBezTo>
                    <a:pt x="3212068" y="4693920"/>
                    <a:pt x="3101609" y="4693920"/>
                    <a:pt x="2994657" y="4681220"/>
                  </a:cubicBezTo>
                  <a:cubicBezTo>
                    <a:pt x="2715881" y="4648200"/>
                    <a:pt x="2431844" y="4657090"/>
                    <a:pt x="2151314" y="4643120"/>
                  </a:cubicBezTo>
                  <a:cubicBezTo>
                    <a:pt x="1993516" y="4635500"/>
                    <a:pt x="1835718" y="4617720"/>
                    <a:pt x="1677920" y="4602480"/>
                  </a:cubicBezTo>
                  <a:cubicBezTo>
                    <a:pt x="1499082" y="4585970"/>
                    <a:pt x="1320244" y="4566920"/>
                    <a:pt x="1139653" y="4549140"/>
                  </a:cubicBezTo>
                  <a:cubicBezTo>
                    <a:pt x="1008155" y="4536440"/>
                    <a:pt x="874903" y="4523740"/>
                    <a:pt x="743404" y="4511040"/>
                  </a:cubicBezTo>
                  <a:cubicBezTo>
                    <a:pt x="739898" y="4511040"/>
                    <a:pt x="736391" y="4509770"/>
                    <a:pt x="732884" y="4509770"/>
                  </a:cubicBezTo>
                  <a:cubicBezTo>
                    <a:pt x="622426" y="4475480"/>
                    <a:pt x="504954" y="4448810"/>
                    <a:pt x="403262" y="4404360"/>
                  </a:cubicBezTo>
                  <a:cubicBezTo>
                    <a:pt x="231437" y="4328160"/>
                    <a:pt x="157798" y="4206240"/>
                    <a:pt x="150785" y="4062730"/>
                  </a:cubicBezTo>
                  <a:cubicBezTo>
                    <a:pt x="149032" y="4013200"/>
                    <a:pt x="140265" y="3964940"/>
                    <a:pt x="140265" y="3915410"/>
                  </a:cubicBezTo>
                  <a:cubicBezTo>
                    <a:pt x="142018" y="3846830"/>
                    <a:pt x="149032" y="3779520"/>
                    <a:pt x="154291" y="3712210"/>
                  </a:cubicBezTo>
                  <a:cubicBezTo>
                    <a:pt x="168318" y="3511550"/>
                    <a:pt x="175331" y="3310890"/>
                    <a:pt x="154291" y="3110230"/>
                  </a:cubicBezTo>
                  <a:cubicBezTo>
                    <a:pt x="135005" y="2929890"/>
                    <a:pt x="117472" y="2750820"/>
                    <a:pt x="98185" y="2570480"/>
                  </a:cubicBezTo>
                  <a:cubicBezTo>
                    <a:pt x="85912" y="2454910"/>
                    <a:pt x="70132" y="2340610"/>
                    <a:pt x="59613" y="2225040"/>
                  </a:cubicBezTo>
                  <a:cubicBezTo>
                    <a:pt x="52599" y="2148840"/>
                    <a:pt x="54353" y="2071370"/>
                    <a:pt x="47339" y="1995170"/>
                  </a:cubicBezTo>
                  <a:cubicBezTo>
                    <a:pt x="43833" y="1951990"/>
                    <a:pt x="24546" y="1910080"/>
                    <a:pt x="22793" y="1866900"/>
                  </a:cubicBezTo>
                  <a:cubicBezTo>
                    <a:pt x="15780" y="1762760"/>
                    <a:pt x="14027" y="1657350"/>
                    <a:pt x="10520" y="1551940"/>
                  </a:cubicBezTo>
                  <a:cubicBezTo>
                    <a:pt x="8767" y="1511300"/>
                    <a:pt x="0" y="1470660"/>
                    <a:pt x="1753" y="1430020"/>
                  </a:cubicBezTo>
                  <a:cubicBezTo>
                    <a:pt x="3507" y="1366520"/>
                    <a:pt x="14027" y="1303020"/>
                    <a:pt x="15780" y="1239520"/>
                  </a:cubicBezTo>
                  <a:cubicBezTo>
                    <a:pt x="17533" y="1165860"/>
                    <a:pt x="7013" y="1092200"/>
                    <a:pt x="10520" y="1019810"/>
                  </a:cubicBezTo>
                  <a:cubicBezTo>
                    <a:pt x="10520" y="949960"/>
                    <a:pt x="22793" y="881380"/>
                    <a:pt x="35066" y="811530"/>
                  </a:cubicBezTo>
                  <a:cubicBezTo>
                    <a:pt x="38573" y="787400"/>
                    <a:pt x="63119" y="765810"/>
                    <a:pt x="70132" y="741680"/>
                  </a:cubicBezTo>
                  <a:cubicBezTo>
                    <a:pt x="99939" y="622300"/>
                    <a:pt x="131498" y="502920"/>
                    <a:pt x="208644" y="392430"/>
                  </a:cubicBezTo>
                  <a:cubicBezTo>
                    <a:pt x="226177" y="368300"/>
                    <a:pt x="254230" y="346710"/>
                    <a:pt x="280530" y="327660"/>
                  </a:cubicBezTo>
                  <a:cubicBezTo>
                    <a:pt x="289297" y="321310"/>
                    <a:pt x="310336" y="325120"/>
                    <a:pt x="315596" y="325120"/>
                  </a:cubicBezTo>
                  <a:cubicBezTo>
                    <a:pt x="327869" y="308610"/>
                    <a:pt x="334883" y="292100"/>
                    <a:pt x="348909" y="284480"/>
                  </a:cubicBezTo>
                  <a:cubicBezTo>
                    <a:pt x="424302" y="242570"/>
                    <a:pt x="503201" y="212090"/>
                    <a:pt x="601386" y="204470"/>
                  </a:cubicBezTo>
                  <a:cubicBezTo>
                    <a:pt x="675025" y="198120"/>
                    <a:pt x="746911" y="175260"/>
                    <a:pt x="820550" y="162560"/>
                  </a:cubicBezTo>
                  <a:cubicBezTo>
                    <a:pt x="909969" y="147320"/>
                    <a:pt x="999388" y="129540"/>
                    <a:pt x="1092313" y="120650"/>
                  </a:cubicBezTo>
                  <a:cubicBezTo>
                    <a:pt x="1176472" y="113030"/>
                    <a:pt x="1257125" y="96520"/>
                    <a:pt x="1343037" y="91440"/>
                  </a:cubicBezTo>
                  <a:cubicBezTo>
                    <a:pt x="1430703" y="86360"/>
                    <a:pt x="1518368" y="71120"/>
                    <a:pt x="1607787" y="66040"/>
                  </a:cubicBezTo>
                  <a:cubicBezTo>
                    <a:pt x="1849744" y="53340"/>
                    <a:pt x="2093455" y="44450"/>
                    <a:pt x="2335412" y="34290"/>
                  </a:cubicBezTo>
                  <a:cubicBezTo>
                    <a:pt x="2395025" y="31750"/>
                    <a:pt x="2454637" y="34290"/>
                    <a:pt x="2514250" y="35560"/>
                  </a:cubicBezTo>
                  <a:cubicBezTo>
                    <a:pt x="2544056" y="36830"/>
                    <a:pt x="2573862" y="41910"/>
                    <a:pt x="2605422" y="44450"/>
                  </a:cubicBezTo>
                  <a:cubicBezTo>
                    <a:pt x="2619448" y="45720"/>
                    <a:pt x="2633475" y="41910"/>
                    <a:pt x="2647501" y="41910"/>
                  </a:cubicBezTo>
                  <a:cubicBezTo>
                    <a:pt x="2689581" y="41910"/>
                    <a:pt x="2733414" y="41910"/>
                    <a:pt x="2775493" y="40640"/>
                  </a:cubicBezTo>
                  <a:cubicBezTo>
                    <a:pt x="2856145" y="38100"/>
                    <a:pt x="2938551" y="31750"/>
                    <a:pt x="3019204" y="31750"/>
                  </a:cubicBezTo>
                  <a:cubicBezTo>
                    <a:pt x="3098103" y="31750"/>
                    <a:pt x="3177002" y="35560"/>
                    <a:pt x="3255901" y="38100"/>
                  </a:cubicBezTo>
                  <a:lnTo>
                    <a:pt x="3319020" y="38100"/>
                  </a:lnTo>
                  <a:cubicBezTo>
                    <a:pt x="3415452" y="35560"/>
                    <a:pt x="3510131" y="35560"/>
                    <a:pt x="3606563" y="31750"/>
                  </a:cubicBezTo>
                  <a:cubicBezTo>
                    <a:pt x="3699489" y="27940"/>
                    <a:pt x="3790661" y="19050"/>
                    <a:pt x="3883587" y="15240"/>
                  </a:cubicBezTo>
                  <a:cubicBezTo>
                    <a:pt x="3927419" y="12700"/>
                    <a:pt x="3973006" y="12700"/>
                    <a:pt x="4016839" y="19050"/>
                  </a:cubicBezTo>
                  <a:cubicBezTo>
                    <a:pt x="4083464" y="27940"/>
                    <a:pt x="4146583" y="33020"/>
                    <a:pt x="4213209" y="19050"/>
                  </a:cubicBezTo>
                  <a:cubicBezTo>
                    <a:pt x="4237756" y="13970"/>
                    <a:pt x="4269315" y="22860"/>
                    <a:pt x="4297368" y="25400"/>
                  </a:cubicBezTo>
                  <a:cubicBezTo>
                    <a:pt x="4309642" y="26670"/>
                    <a:pt x="4323668" y="29210"/>
                    <a:pt x="4330681" y="25400"/>
                  </a:cubicBezTo>
                  <a:cubicBezTo>
                    <a:pt x="4378020" y="0"/>
                    <a:pt x="4421853" y="6350"/>
                    <a:pt x="4467440" y="27940"/>
                  </a:cubicBezTo>
                  <a:cubicBezTo>
                    <a:pt x="4472699" y="30480"/>
                    <a:pt x="4486726" y="24130"/>
                    <a:pt x="4497246" y="24130"/>
                  </a:cubicBezTo>
                  <a:cubicBezTo>
                    <a:pt x="4539325" y="24130"/>
                    <a:pt x="4581404" y="24130"/>
                    <a:pt x="4625237" y="25400"/>
                  </a:cubicBezTo>
                  <a:cubicBezTo>
                    <a:pt x="4656797" y="26670"/>
                    <a:pt x="4686603" y="34290"/>
                    <a:pt x="4718163" y="36830"/>
                  </a:cubicBezTo>
                  <a:cubicBezTo>
                    <a:pt x="4786542" y="43180"/>
                    <a:pt x="4856675" y="53340"/>
                    <a:pt x="4926807" y="53340"/>
                  </a:cubicBezTo>
                  <a:cubicBezTo>
                    <a:pt x="5058306" y="54610"/>
                    <a:pt x="5189804" y="58420"/>
                    <a:pt x="5319549" y="78740"/>
                  </a:cubicBezTo>
                  <a:cubicBezTo>
                    <a:pt x="5440528" y="97790"/>
                    <a:pt x="5565013" y="97790"/>
                    <a:pt x="5687745" y="113030"/>
                  </a:cubicBezTo>
                  <a:cubicBezTo>
                    <a:pt x="5761384" y="121920"/>
                    <a:pt x="5836776" y="138430"/>
                    <a:pt x="5899896" y="165100"/>
                  </a:cubicBezTo>
                  <a:cubicBezTo>
                    <a:pt x="5968275" y="193040"/>
                    <a:pt x="6020874" y="238760"/>
                    <a:pt x="6082240" y="276860"/>
                  </a:cubicBezTo>
                  <a:cubicBezTo>
                    <a:pt x="6105033" y="290830"/>
                    <a:pt x="6138346" y="300990"/>
                    <a:pt x="6154126" y="318770"/>
                  </a:cubicBezTo>
                  <a:cubicBezTo>
                    <a:pt x="6199712" y="367030"/>
                    <a:pt x="6240038" y="417830"/>
                    <a:pt x="6280365" y="468630"/>
                  </a:cubicBezTo>
                  <a:cubicBezTo>
                    <a:pt x="6310171" y="505460"/>
                    <a:pt x="6339977" y="543560"/>
                    <a:pt x="6362770" y="581660"/>
                  </a:cubicBezTo>
                  <a:cubicBezTo>
                    <a:pt x="6387316" y="626110"/>
                    <a:pt x="6406603" y="671830"/>
                    <a:pt x="6425889" y="718820"/>
                  </a:cubicBezTo>
                  <a:cubicBezTo>
                    <a:pt x="6455696" y="792480"/>
                    <a:pt x="6490762" y="866140"/>
                    <a:pt x="6510048" y="942340"/>
                  </a:cubicBezTo>
                  <a:cubicBezTo>
                    <a:pt x="6538101" y="1049020"/>
                    <a:pt x="6552128" y="1158240"/>
                    <a:pt x="6573167" y="1266190"/>
                  </a:cubicBezTo>
                  <a:cubicBezTo>
                    <a:pt x="6580181" y="1301750"/>
                    <a:pt x="6588947" y="1337310"/>
                    <a:pt x="6592454" y="1372870"/>
                  </a:cubicBezTo>
                  <a:cubicBezTo>
                    <a:pt x="6602974" y="1474470"/>
                    <a:pt x="6609987" y="1574800"/>
                    <a:pt x="6618753" y="1676400"/>
                  </a:cubicBezTo>
                  <a:cubicBezTo>
                    <a:pt x="6631027" y="1802130"/>
                    <a:pt x="6648560" y="1926590"/>
                    <a:pt x="6657327" y="2052320"/>
                  </a:cubicBezTo>
                  <a:cubicBezTo>
                    <a:pt x="6666093" y="2172970"/>
                    <a:pt x="6671173" y="2294890"/>
                    <a:pt x="6668633" y="2416810"/>
                  </a:cubicBezTo>
                  <a:cubicBezTo>
                    <a:pt x="6664340" y="2620010"/>
                    <a:pt x="6650313" y="2821940"/>
                    <a:pt x="6636286" y="3025140"/>
                  </a:cubicBezTo>
                  <a:cubicBezTo>
                    <a:pt x="6627520" y="3150870"/>
                    <a:pt x="6615247" y="3275330"/>
                    <a:pt x="6597714" y="3399790"/>
                  </a:cubicBezTo>
                  <a:cubicBezTo>
                    <a:pt x="6580181" y="3524250"/>
                    <a:pt x="6553881" y="3647440"/>
                    <a:pt x="6534595" y="3771900"/>
                  </a:cubicBezTo>
                  <a:cubicBezTo>
                    <a:pt x="6520568" y="3858260"/>
                    <a:pt x="6517062" y="3944620"/>
                    <a:pt x="6501281" y="4029710"/>
                  </a:cubicBezTo>
                  <a:cubicBezTo>
                    <a:pt x="6487255" y="4107180"/>
                    <a:pt x="6434656" y="4175760"/>
                    <a:pt x="6364523" y="4232910"/>
                  </a:cubicBezTo>
                  <a:cubicBezTo>
                    <a:pt x="6306664" y="4281170"/>
                    <a:pt x="6261078" y="4335780"/>
                    <a:pt x="6201466" y="4382770"/>
                  </a:cubicBezTo>
                  <a:cubicBezTo>
                    <a:pt x="6148866" y="4424680"/>
                    <a:pt x="6091007" y="4466590"/>
                    <a:pt x="5999835" y="4467860"/>
                  </a:cubicBezTo>
                  <a:cubicBezTo>
                    <a:pt x="5978795" y="4467860"/>
                    <a:pt x="5959508" y="4483100"/>
                    <a:pt x="5938469" y="4490720"/>
                  </a:cubicBezTo>
                  <a:cubicBezTo>
                    <a:pt x="5849050" y="4518660"/>
                    <a:pt x="5756124" y="4542790"/>
                    <a:pt x="5668458" y="4573270"/>
                  </a:cubicBezTo>
                  <a:cubicBezTo>
                    <a:pt x="5507154" y="4629150"/>
                    <a:pt x="5333576" y="4638040"/>
                    <a:pt x="5159997" y="4643120"/>
                  </a:cubicBezTo>
                  <a:cubicBezTo>
                    <a:pt x="5093372" y="4645660"/>
                    <a:pt x="5024993" y="4641850"/>
                    <a:pt x="4958367" y="4645660"/>
                  </a:cubicBezTo>
                  <a:cubicBezTo>
                    <a:pt x="4925054" y="4646930"/>
                    <a:pt x="4893494" y="4658360"/>
                    <a:pt x="4861935" y="4663440"/>
                  </a:cubicBezTo>
                  <a:cubicBezTo>
                    <a:pt x="4847908" y="4665980"/>
                    <a:pt x="4833882" y="4664710"/>
                    <a:pt x="4818102" y="4665980"/>
                  </a:cubicBezTo>
                  <a:cubicBezTo>
                    <a:pt x="4797062" y="4667250"/>
                    <a:pt x="4776022" y="4671060"/>
                    <a:pt x="4754983" y="4669790"/>
                  </a:cubicBezTo>
                  <a:cubicBezTo>
                    <a:pt x="4733943" y="4667250"/>
                    <a:pt x="4719917" y="4662170"/>
                    <a:pt x="4716410" y="4662170"/>
                  </a:cubicBezTo>
                  <a:close/>
                </a:path>
              </a:pathLst>
            </a:custGeom>
            <a:blipFill>
              <a:blip r:embed="rId6">
                <a:alphaModFix amt="90000"/>
              </a:blip>
              <a:stretch>
                <a:fillRect l="-22" t="-293" r="-10" b="-293"/>
              </a:stretch>
            </a:blipFill>
          </p:spPr>
        </p:sp>
      </p:grpSp>
      <p:sp>
        <p:nvSpPr>
          <p:cNvPr name="Freeform 34" id="34"/>
          <p:cNvSpPr/>
          <p:nvPr/>
        </p:nvSpPr>
        <p:spPr>
          <a:xfrm flipH="false" flipV="false" rot="0">
            <a:off x="11684646" y="5776738"/>
            <a:ext cx="4881617" cy="2044177"/>
          </a:xfrm>
          <a:custGeom>
            <a:avLst/>
            <a:gdLst/>
            <a:ahLst/>
            <a:cxnLst/>
            <a:rect r="r" b="b" t="t" l="l"/>
            <a:pathLst>
              <a:path h="2044177" w="4881617">
                <a:moveTo>
                  <a:pt x="0" y="0"/>
                </a:moveTo>
                <a:lnTo>
                  <a:pt x="4881618" y="0"/>
                </a:lnTo>
                <a:lnTo>
                  <a:pt x="4881618" y="2044177"/>
                </a:lnTo>
                <a:lnTo>
                  <a:pt x="0" y="204417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2960942" y="2981779"/>
            <a:ext cx="3829308" cy="827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35"/>
              </a:lnSpc>
            </a:pPr>
            <a:r>
              <a:rPr lang="en-US" sz="4168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Le voyage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223817" y="3010354"/>
            <a:ext cx="1030851" cy="7410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54"/>
              </a:lnSpc>
            </a:pPr>
            <a:r>
              <a:rPr lang="en-US" sz="3753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01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2960942" y="4165865"/>
            <a:ext cx="2708068" cy="827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35"/>
              </a:lnSpc>
            </a:pPr>
            <a:r>
              <a:rPr lang="en-US" sz="4168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Le stage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223817" y="4165413"/>
            <a:ext cx="1030851" cy="7410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54"/>
              </a:lnSpc>
            </a:pPr>
            <a:r>
              <a:rPr lang="en-US" sz="3753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02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2960942" y="5291898"/>
            <a:ext cx="4144106" cy="827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35"/>
              </a:lnSpc>
            </a:pPr>
            <a:r>
              <a:rPr lang="en-US" sz="4168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La culture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223817" y="5320473"/>
            <a:ext cx="1030851" cy="7410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54"/>
              </a:lnSpc>
            </a:pPr>
            <a:r>
              <a:rPr lang="en-US" sz="3753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03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2960942" y="6490060"/>
            <a:ext cx="4365393" cy="827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35"/>
              </a:lnSpc>
            </a:pPr>
            <a:r>
              <a:rPr lang="en-US" sz="4168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Remerciements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223817" y="6489609"/>
            <a:ext cx="1030851" cy="7410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54"/>
              </a:lnSpc>
            </a:pPr>
            <a:r>
              <a:rPr lang="en-US" sz="3753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04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61350">
            <a:off x="618977" y="694259"/>
            <a:ext cx="4661999" cy="1434231"/>
            <a:chOff x="0" y="0"/>
            <a:chExt cx="6215998" cy="1912308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48628" y="575295"/>
              <a:ext cx="6167370" cy="1337013"/>
              <a:chOff x="0" y="0"/>
              <a:chExt cx="1218246" cy="264101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1218246" cy="264101"/>
              </a:xfrm>
              <a:custGeom>
                <a:avLst/>
                <a:gdLst/>
                <a:ahLst/>
                <a:cxnLst/>
                <a:rect r="r" b="b" t="t" l="l"/>
                <a:pathLst>
                  <a:path h="264101" w="1218246">
                    <a:moveTo>
                      <a:pt x="0" y="0"/>
                    </a:moveTo>
                    <a:lnTo>
                      <a:pt x="1218246" y="0"/>
                    </a:lnTo>
                    <a:lnTo>
                      <a:pt x="1218246" y="264101"/>
                    </a:lnTo>
                    <a:lnTo>
                      <a:pt x="0" y="264101"/>
                    </a:lnTo>
                    <a:close/>
                  </a:path>
                </a:pathLst>
              </a:custGeom>
              <a:solidFill>
                <a:srgbClr val="9DC1C1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38100"/>
                <a:ext cx="1218246" cy="302201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TextBox 6" id="6"/>
            <p:cNvSpPr txBox="true"/>
            <p:nvPr/>
          </p:nvSpPr>
          <p:spPr>
            <a:xfrm rot="0">
              <a:off x="0" y="573516"/>
              <a:ext cx="6167370" cy="12498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 b="true">
                  <a:solidFill>
                    <a:srgbClr val="247DBA"/>
                  </a:solidFill>
                  <a:latin typeface="Agrandir Bold"/>
                  <a:ea typeface="Agrandir Bold"/>
                  <a:cs typeface="Agrandir Bold"/>
                  <a:sym typeface="Agrandir Bold"/>
                </a:rPr>
                <a:t>Le voyage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308784" y="0"/>
              <a:ext cx="398442" cy="1623282"/>
            </a:xfrm>
            <a:custGeom>
              <a:avLst/>
              <a:gdLst/>
              <a:ahLst/>
              <a:cxnLst/>
              <a:rect r="r" b="b" t="t" l="l"/>
              <a:pathLst>
                <a:path h="1623282" w="398442">
                  <a:moveTo>
                    <a:pt x="0" y="0"/>
                  </a:moveTo>
                  <a:lnTo>
                    <a:pt x="398442" y="0"/>
                  </a:lnTo>
                  <a:lnTo>
                    <a:pt x="398442" y="1623282"/>
                  </a:lnTo>
                  <a:lnTo>
                    <a:pt x="0" y="16232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-266735">
            <a:off x="13541689" y="4536312"/>
            <a:ext cx="4100594" cy="410059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4"/>
              <a:stretch>
                <a:fillRect l="0" t="-16592" r="0" b="-16592"/>
              </a:stretch>
            </a:blip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14425894" y="4114800"/>
            <a:ext cx="1957025" cy="743670"/>
          </a:xfrm>
          <a:custGeom>
            <a:avLst/>
            <a:gdLst/>
            <a:ahLst/>
            <a:cxnLst/>
            <a:rect r="r" b="b" t="t" l="l"/>
            <a:pathLst>
              <a:path h="743670" w="1957025">
                <a:moveTo>
                  <a:pt x="0" y="0"/>
                </a:moveTo>
                <a:lnTo>
                  <a:pt x="1957025" y="0"/>
                </a:lnTo>
                <a:lnTo>
                  <a:pt x="1957025" y="743670"/>
                </a:lnTo>
                <a:lnTo>
                  <a:pt x="0" y="74367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311094" y="6380192"/>
            <a:ext cx="3729722" cy="3729722"/>
          </a:xfrm>
          <a:custGeom>
            <a:avLst/>
            <a:gdLst/>
            <a:ahLst/>
            <a:cxnLst/>
            <a:rect r="r" b="b" t="t" l="l"/>
            <a:pathLst>
              <a:path h="3729722" w="3729722">
                <a:moveTo>
                  <a:pt x="0" y="0"/>
                </a:moveTo>
                <a:lnTo>
                  <a:pt x="3729722" y="0"/>
                </a:lnTo>
                <a:lnTo>
                  <a:pt x="3729722" y="3729722"/>
                </a:lnTo>
                <a:lnTo>
                  <a:pt x="0" y="372972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-909090">
            <a:off x="10744226" y="1251611"/>
            <a:ext cx="3822701" cy="3822701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9"/>
              <a:stretch>
                <a:fillRect l="0" t="-16666" r="0" b="-16666"/>
              </a:stretch>
            </a:blipFill>
          </p:spPr>
        </p:sp>
      </p:grpSp>
      <p:sp>
        <p:nvSpPr>
          <p:cNvPr name="Freeform 14" id="14"/>
          <p:cNvSpPr/>
          <p:nvPr/>
        </p:nvSpPr>
        <p:spPr>
          <a:xfrm flipH="false" flipV="false" rot="0">
            <a:off x="10742890" y="818479"/>
            <a:ext cx="2722038" cy="792794"/>
          </a:xfrm>
          <a:custGeom>
            <a:avLst/>
            <a:gdLst/>
            <a:ahLst/>
            <a:cxnLst/>
            <a:rect r="r" b="b" t="t" l="l"/>
            <a:pathLst>
              <a:path h="792794" w="2722038">
                <a:moveTo>
                  <a:pt x="0" y="0"/>
                </a:moveTo>
                <a:lnTo>
                  <a:pt x="2722038" y="0"/>
                </a:lnTo>
                <a:lnTo>
                  <a:pt x="2722038" y="792794"/>
                </a:lnTo>
                <a:lnTo>
                  <a:pt x="0" y="79279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-1291958">
            <a:off x="-331110" y="916089"/>
            <a:ext cx="8544337" cy="2755549"/>
          </a:xfrm>
          <a:custGeom>
            <a:avLst/>
            <a:gdLst/>
            <a:ahLst/>
            <a:cxnLst/>
            <a:rect r="r" b="b" t="t" l="l"/>
            <a:pathLst>
              <a:path h="2755549" w="8544337">
                <a:moveTo>
                  <a:pt x="0" y="0"/>
                </a:moveTo>
                <a:lnTo>
                  <a:pt x="8544338" y="0"/>
                </a:lnTo>
                <a:lnTo>
                  <a:pt x="8544338" y="2755549"/>
                </a:lnTo>
                <a:lnTo>
                  <a:pt x="0" y="275554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4173200" y="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738599" y="4410435"/>
            <a:ext cx="9407462" cy="5534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>
                <a:solidFill>
                  <a:srgbClr val="4D4D4D"/>
                </a:solidFill>
                <a:latin typeface="Open Sans"/>
                <a:ea typeface="Open Sans"/>
                <a:cs typeface="Open Sans"/>
                <a:sym typeface="Open Sans"/>
              </a:rPr>
              <a:t>Cette année, ce sont 2 élèves de terminale qui ont pu bénéficier de la bourse ERASMUS+ afin de partir effectuer une mobilité à l’étranger d’une durée de 3 semaines: Bryan en logistique et Oussama en commerce. </a:t>
            </a:r>
          </a:p>
          <a:p>
            <a:pPr algn="just">
              <a:lnSpc>
                <a:spcPts val="3639"/>
              </a:lnSpc>
            </a:pPr>
          </a:p>
          <a:p>
            <a:pPr algn="ctr">
              <a:lnSpc>
                <a:spcPts val="7000"/>
              </a:lnSpc>
            </a:pPr>
            <a:r>
              <a:rPr lang="en-US" sz="5000">
                <a:solidFill>
                  <a:srgbClr val="4D4D4D"/>
                </a:solidFill>
                <a:latin typeface="Open Sans"/>
                <a:ea typeface="Open Sans"/>
                <a:cs typeface="Open Sans"/>
                <a:sym typeface="Open Sans"/>
              </a:rPr>
              <a:t>DESTINATION VALENCIA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61350">
            <a:off x="1341314" y="127557"/>
            <a:ext cx="4661999" cy="1434231"/>
            <a:chOff x="0" y="0"/>
            <a:chExt cx="6215998" cy="1912308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48628" y="575295"/>
              <a:ext cx="6167370" cy="1337013"/>
              <a:chOff x="0" y="0"/>
              <a:chExt cx="1218246" cy="264101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1218246" cy="264101"/>
              </a:xfrm>
              <a:custGeom>
                <a:avLst/>
                <a:gdLst/>
                <a:ahLst/>
                <a:cxnLst/>
                <a:rect r="r" b="b" t="t" l="l"/>
                <a:pathLst>
                  <a:path h="264101" w="1218246">
                    <a:moveTo>
                      <a:pt x="0" y="0"/>
                    </a:moveTo>
                    <a:lnTo>
                      <a:pt x="1218246" y="0"/>
                    </a:lnTo>
                    <a:lnTo>
                      <a:pt x="1218246" y="264101"/>
                    </a:lnTo>
                    <a:lnTo>
                      <a:pt x="0" y="264101"/>
                    </a:lnTo>
                    <a:close/>
                  </a:path>
                </a:pathLst>
              </a:custGeom>
              <a:solidFill>
                <a:srgbClr val="9DC1C1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38100"/>
                <a:ext cx="1218246" cy="302201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TextBox 6" id="6"/>
            <p:cNvSpPr txBox="true"/>
            <p:nvPr/>
          </p:nvSpPr>
          <p:spPr>
            <a:xfrm rot="0">
              <a:off x="0" y="573516"/>
              <a:ext cx="6167370" cy="12498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 b="true">
                  <a:solidFill>
                    <a:srgbClr val="247DBA"/>
                  </a:solidFill>
                  <a:latin typeface="Agrandir Bold"/>
                  <a:ea typeface="Agrandir Bold"/>
                  <a:cs typeface="Agrandir Bold"/>
                  <a:sym typeface="Agrandir Bold"/>
                </a:rPr>
                <a:t>Le stage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308784" y="0"/>
              <a:ext cx="398442" cy="1623282"/>
            </a:xfrm>
            <a:custGeom>
              <a:avLst/>
              <a:gdLst/>
              <a:ahLst/>
              <a:cxnLst/>
              <a:rect r="r" b="b" t="t" l="l"/>
              <a:pathLst>
                <a:path h="1623282" w="398442">
                  <a:moveTo>
                    <a:pt x="0" y="0"/>
                  </a:moveTo>
                  <a:lnTo>
                    <a:pt x="398442" y="0"/>
                  </a:lnTo>
                  <a:lnTo>
                    <a:pt x="398442" y="1623282"/>
                  </a:lnTo>
                  <a:lnTo>
                    <a:pt x="0" y="16232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028700" y="1931189"/>
            <a:ext cx="7653133" cy="7653133"/>
            <a:chOff x="0" y="0"/>
            <a:chExt cx="13716000" cy="13716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3716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3716000">
                  <a:moveTo>
                    <a:pt x="13716000" y="13716000"/>
                  </a:moveTo>
                  <a:lnTo>
                    <a:pt x="0" y="13716000"/>
                  </a:lnTo>
                  <a:lnTo>
                    <a:pt x="0" y="0"/>
                  </a:lnTo>
                  <a:lnTo>
                    <a:pt x="13716000" y="0"/>
                  </a:lnTo>
                  <a:lnTo>
                    <a:pt x="13716000" y="1371600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23520" y="12700"/>
              <a:ext cx="6451600" cy="8529320"/>
            </a:xfrm>
            <a:custGeom>
              <a:avLst/>
              <a:gdLst/>
              <a:ahLst/>
              <a:cxnLst/>
              <a:rect r="r" b="b" t="t" l="l"/>
              <a:pathLst>
                <a:path h="8529320" w="6451600">
                  <a:moveTo>
                    <a:pt x="6451600" y="8529320"/>
                  </a:moveTo>
                  <a:lnTo>
                    <a:pt x="0" y="8529320"/>
                  </a:lnTo>
                  <a:lnTo>
                    <a:pt x="0" y="0"/>
                  </a:lnTo>
                  <a:lnTo>
                    <a:pt x="6451600" y="0"/>
                  </a:lnTo>
                  <a:lnTo>
                    <a:pt x="6451600" y="8529320"/>
                  </a:lnTo>
                  <a:close/>
                </a:path>
              </a:pathLst>
            </a:custGeom>
            <a:blipFill>
              <a:blip r:embed="rId5"/>
              <a:stretch>
                <a:fillRect l="-21824" t="-16512" r="-2658" b="-9032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223520" y="8944610"/>
              <a:ext cx="6451600" cy="4752340"/>
            </a:xfrm>
            <a:custGeom>
              <a:avLst/>
              <a:gdLst/>
              <a:ahLst/>
              <a:cxnLst/>
              <a:rect r="r" b="b" t="t" l="l"/>
              <a:pathLst>
                <a:path h="4752340" w="6451600">
                  <a:moveTo>
                    <a:pt x="6451600" y="4752340"/>
                  </a:moveTo>
                  <a:lnTo>
                    <a:pt x="0" y="4752340"/>
                  </a:lnTo>
                  <a:lnTo>
                    <a:pt x="0" y="0"/>
                  </a:lnTo>
                  <a:lnTo>
                    <a:pt x="6451600" y="0"/>
                  </a:lnTo>
                  <a:lnTo>
                    <a:pt x="6451600" y="4752340"/>
                  </a:lnTo>
                  <a:close/>
                </a:path>
              </a:pathLst>
            </a:custGeom>
            <a:blipFill>
              <a:blip r:embed="rId6"/>
              <a:stretch>
                <a:fillRect l="0" t="-33286" r="0" b="-47721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7047230" y="0"/>
              <a:ext cx="6451600" cy="4653280"/>
            </a:xfrm>
            <a:custGeom>
              <a:avLst/>
              <a:gdLst/>
              <a:ahLst/>
              <a:cxnLst/>
              <a:rect r="r" b="b" t="t" l="l"/>
              <a:pathLst>
                <a:path h="4653280" w="6451600">
                  <a:moveTo>
                    <a:pt x="6451600" y="4653280"/>
                  </a:moveTo>
                  <a:lnTo>
                    <a:pt x="0" y="4653280"/>
                  </a:lnTo>
                  <a:lnTo>
                    <a:pt x="0" y="0"/>
                  </a:lnTo>
                  <a:lnTo>
                    <a:pt x="6451600" y="0"/>
                  </a:lnTo>
                  <a:lnTo>
                    <a:pt x="6451600" y="4653280"/>
                  </a:lnTo>
                  <a:close/>
                </a:path>
              </a:pathLst>
            </a:custGeom>
            <a:blipFill>
              <a:blip r:embed="rId6"/>
              <a:stretch>
                <a:fillRect l="0" t="-42430" r="0" b="-4243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7047230" y="4959350"/>
              <a:ext cx="6451600" cy="8756650"/>
            </a:xfrm>
            <a:custGeom>
              <a:avLst/>
              <a:gdLst/>
              <a:ahLst/>
              <a:cxnLst/>
              <a:rect r="r" b="b" t="t" l="l"/>
              <a:pathLst>
                <a:path h="8756650" w="6451600">
                  <a:moveTo>
                    <a:pt x="6451600" y="8756650"/>
                  </a:moveTo>
                  <a:lnTo>
                    <a:pt x="0" y="8756650"/>
                  </a:lnTo>
                  <a:lnTo>
                    <a:pt x="0" y="0"/>
                  </a:lnTo>
                  <a:lnTo>
                    <a:pt x="6451600" y="0"/>
                  </a:lnTo>
                  <a:lnTo>
                    <a:pt x="6451600" y="8756650"/>
                  </a:lnTo>
                  <a:close/>
                </a:path>
              </a:pathLst>
            </a:custGeom>
            <a:blipFill>
              <a:blip r:embed="rId7"/>
              <a:stretch>
                <a:fillRect l="-19240" t="-9694" r="-12780" b="-19996"/>
              </a:stretch>
            </a:blipFill>
          </p:spPr>
        </p:sp>
      </p:grpSp>
      <p:sp>
        <p:nvSpPr>
          <p:cNvPr name="Freeform 14" id="14"/>
          <p:cNvSpPr/>
          <p:nvPr/>
        </p:nvSpPr>
        <p:spPr>
          <a:xfrm flipH="false" flipV="false" rot="246443">
            <a:off x="14641845" y="613478"/>
            <a:ext cx="2818356" cy="2057400"/>
          </a:xfrm>
          <a:custGeom>
            <a:avLst/>
            <a:gdLst/>
            <a:ahLst/>
            <a:cxnLst/>
            <a:rect r="r" b="b" t="t" l="l"/>
            <a:pathLst>
              <a:path h="2057400" w="2818356">
                <a:moveTo>
                  <a:pt x="0" y="0"/>
                </a:moveTo>
                <a:lnTo>
                  <a:pt x="2818357" y="0"/>
                </a:lnTo>
                <a:lnTo>
                  <a:pt x="2818357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9414964" y="322182"/>
            <a:ext cx="2277072" cy="2524906"/>
          </a:xfrm>
          <a:custGeom>
            <a:avLst/>
            <a:gdLst/>
            <a:ahLst/>
            <a:cxnLst/>
            <a:rect r="r" b="b" t="t" l="l"/>
            <a:pathLst>
              <a:path h="2524906" w="2277072">
                <a:moveTo>
                  <a:pt x="0" y="0"/>
                </a:moveTo>
                <a:lnTo>
                  <a:pt x="2277072" y="0"/>
                </a:lnTo>
                <a:lnTo>
                  <a:pt x="2277072" y="2524906"/>
                </a:lnTo>
                <a:lnTo>
                  <a:pt x="0" y="252490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9414964" y="2761363"/>
            <a:ext cx="8115300" cy="6327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600"/>
              </a:lnSpc>
            </a:pPr>
            <a:r>
              <a:rPr lang="en-US" sz="4000">
                <a:solidFill>
                  <a:srgbClr val="4D4D4D"/>
                </a:solidFill>
                <a:latin typeface="Open Sans"/>
                <a:ea typeface="Open Sans"/>
                <a:cs typeface="Open Sans"/>
                <a:sym typeface="Open Sans"/>
              </a:rPr>
              <a:t>Chacun a pu faire un stage de 3 semaines dans son domaine de spécialité. Ils ont pu découvrir un nouveau monde professionnel ainsi que des tuteurs et des collègues très accueillants et sympathiques! </a:t>
            </a:r>
          </a:p>
          <a:p>
            <a:pPr algn="just">
              <a:lnSpc>
                <a:spcPts val="5600"/>
              </a:lnSpc>
            </a:pPr>
            <a:r>
              <a:rPr lang="en-US" sz="4000">
                <a:solidFill>
                  <a:srgbClr val="4D4D4D"/>
                </a:solidFill>
                <a:latin typeface="Open Sans"/>
                <a:ea typeface="Open Sans"/>
                <a:cs typeface="Open Sans"/>
                <a:sym typeface="Open Sans"/>
              </a:rPr>
              <a:t>Nous les remercions vivement pour l’accueil  et la bienveillance !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847249">
            <a:off x="1005682" y="5669909"/>
            <a:ext cx="4178083" cy="4853721"/>
            <a:chOff x="0" y="0"/>
            <a:chExt cx="546608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439410" cy="6348730"/>
            </a:xfrm>
            <a:custGeom>
              <a:avLst/>
              <a:gdLst/>
              <a:ahLst/>
              <a:cxnLst/>
              <a:rect r="r" b="b" t="t" l="l"/>
              <a:pathLst>
                <a:path h="6348730" w="5439410">
                  <a:moveTo>
                    <a:pt x="541909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20320"/>
                  </a:cubicBezTo>
                  <a:lnTo>
                    <a:pt x="0" y="6329680"/>
                  </a:lnTo>
                  <a:cubicBezTo>
                    <a:pt x="0" y="6339840"/>
                    <a:pt x="8890" y="6348730"/>
                    <a:pt x="19050" y="6348730"/>
                  </a:cubicBezTo>
                  <a:lnTo>
                    <a:pt x="5419090" y="6348730"/>
                  </a:lnTo>
                  <a:cubicBezTo>
                    <a:pt x="5429250" y="6348730"/>
                    <a:pt x="5438140" y="6339840"/>
                    <a:pt x="5438140" y="6329680"/>
                  </a:cubicBezTo>
                  <a:lnTo>
                    <a:pt x="5438140" y="20320"/>
                  </a:lnTo>
                  <a:cubicBezTo>
                    <a:pt x="5439410" y="8890"/>
                    <a:pt x="5430520" y="0"/>
                    <a:pt x="5419090" y="0"/>
                  </a:cubicBezTo>
                  <a:close/>
                  <a:moveTo>
                    <a:pt x="5137150" y="314960"/>
                  </a:moveTo>
                  <a:lnTo>
                    <a:pt x="5137150" y="4970780"/>
                  </a:lnTo>
                  <a:cubicBezTo>
                    <a:pt x="5137150" y="4980940"/>
                    <a:pt x="5128260" y="4989830"/>
                    <a:pt x="5118100" y="4989830"/>
                  </a:cubicBezTo>
                  <a:lnTo>
                    <a:pt x="266700" y="4989830"/>
                  </a:lnTo>
                  <a:cubicBezTo>
                    <a:pt x="256540" y="4989830"/>
                    <a:pt x="247650" y="4980940"/>
                    <a:pt x="247650" y="4970780"/>
                  </a:cubicBezTo>
                  <a:lnTo>
                    <a:pt x="247650" y="314960"/>
                  </a:lnTo>
                  <a:cubicBezTo>
                    <a:pt x="247650" y="304800"/>
                    <a:pt x="256540" y="295910"/>
                    <a:pt x="266700" y="295910"/>
                  </a:cubicBezTo>
                  <a:lnTo>
                    <a:pt x="5118100" y="295910"/>
                  </a:lnTo>
                  <a:cubicBezTo>
                    <a:pt x="5129530" y="294640"/>
                    <a:pt x="5137150" y="303530"/>
                    <a:pt x="5137150" y="314960"/>
                  </a:cubicBezTo>
                  <a:close/>
                </a:path>
              </a:pathLst>
            </a:custGeom>
            <a:solidFill>
              <a:srgbClr val="F2F1EB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247650" y="294640"/>
              <a:ext cx="4889500" cy="4693920"/>
            </a:xfrm>
            <a:custGeom>
              <a:avLst/>
              <a:gdLst/>
              <a:ahLst/>
              <a:cxnLst/>
              <a:rect r="r" b="b" t="t" l="l"/>
              <a:pathLst>
                <a:path h="4693920" w="4889500">
                  <a:moveTo>
                    <a:pt x="487045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19050"/>
                  </a:cubicBezTo>
                  <a:lnTo>
                    <a:pt x="0" y="4674870"/>
                  </a:lnTo>
                  <a:cubicBezTo>
                    <a:pt x="0" y="4686300"/>
                    <a:pt x="8890" y="4693920"/>
                    <a:pt x="19050" y="4693920"/>
                  </a:cubicBezTo>
                  <a:lnTo>
                    <a:pt x="4870450" y="4693920"/>
                  </a:lnTo>
                  <a:cubicBezTo>
                    <a:pt x="4880610" y="4693920"/>
                    <a:pt x="4889500" y="4685030"/>
                    <a:pt x="4889500" y="4674870"/>
                  </a:cubicBezTo>
                  <a:lnTo>
                    <a:pt x="4889500" y="20320"/>
                  </a:lnTo>
                  <a:cubicBezTo>
                    <a:pt x="4889500" y="8890"/>
                    <a:pt x="4881880" y="0"/>
                    <a:pt x="487045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3586" r="0" b="-25302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1270" y="6350"/>
              <a:ext cx="5457190" cy="6342380"/>
            </a:xfrm>
            <a:custGeom>
              <a:avLst/>
              <a:gdLst/>
              <a:ahLst/>
              <a:cxnLst/>
              <a:rect r="r" b="b" t="t" l="l"/>
              <a:pathLst>
                <a:path h="6342380" w="5457190">
                  <a:moveTo>
                    <a:pt x="5137150" y="302260"/>
                  </a:moveTo>
                  <a:cubicBezTo>
                    <a:pt x="5137150" y="302260"/>
                    <a:pt x="5133340" y="290830"/>
                    <a:pt x="5119370" y="289560"/>
                  </a:cubicBezTo>
                  <a:lnTo>
                    <a:pt x="248920" y="289560"/>
                  </a:lnTo>
                  <a:cubicBezTo>
                    <a:pt x="240030" y="289560"/>
                    <a:pt x="228600" y="293370"/>
                    <a:pt x="228600" y="303530"/>
                  </a:cubicBezTo>
                  <a:lnTo>
                    <a:pt x="232410" y="312420"/>
                  </a:lnTo>
                  <a:cubicBezTo>
                    <a:pt x="236220" y="307340"/>
                    <a:pt x="242570" y="304800"/>
                    <a:pt x="248920" y="304800"/>
                  </a:cubicBezTo>
                  <a:lnTo>
                    <a:pt x="5123180" y="304800"/>
                  </a:lnTo>
                  <a:lnTo>
                    <a:pt x="5123180" y="4966970"/>
                  </a:lnTo>
                  <a:cubicBezTo>
                    <a:pt x="5123180" y="4973320"/>
                    <a:pt x="5120640" y="4979670"/>
                    <a:pt x="5115560" y="4983480"/>
                  </a:cubicBezTo>
                  <a:lnTo>
                    <a:pt x="5120640" y="4983480"/>
                  </a:lnTo>
                  <a:cubicBezTo>
                    <a:pt x="5129530" y="4983480"/>
                    <a:pt x="5137150" y="4975860"/>
                    <a:pt x="5137150" y="4966970"/>
                  </a:cubicBezTo>
                  <a:lnTo>
                    <a:pt x="5137150" y="302260"/>
                  </a:lnTo>
                  <a:close/>
                  <a:moveTo>
                    <a:pt x="5438140" y="6324600"/>
                  </a:moveTo>
                  <a:lnTo>
                    <a:pt x="20320" y="6324600"/>
                  </a:lnTo>
                  <a:lnTo>
                    <a:pt x="20320" y="12700"/>
                  </a:lnTo>
                  <a:lnTo>
                    <a:pt x="6350" y="0"/>
                  </a:lnTo>
                  <a:lnTo>
                    <a:pt x="5080" y="0"/>
                  </a:lnTo>
                  <a:cubicBezTo>
                    <a:pt x="2540" y="3810"/>
                    <a:pt x="0" y="7620"/>
                    <a:pt x="0" y="12700"/>
                  </a:cubicBezTo>
                  <a:lnTo>
                    <a:pt x="0" y="6323330"/>
                  </a:lnTo>
                  <a:cubicBezTo>
                    <a:pt x="0" y="6334760"/>
                    <a:pt x="8890" y="6342380"/>
                    <a:pt x="19050" y="6342380"/>
                  </a:cubicBezTo>
                  <a:lnTo>
                    <a:pt x="5444490" y="6342380"/>
                  </a:lnTo>
                  <a:cubicBezTo>
                    <a:pt x="5449570" y="6342380"/>
                    <a:pt x="5453380" y="6341110"/>
                    <a:pt x="5457190" y="6337300"/>
                  </a:cubicBezTo>
                  <a:lnTo>
                    <a:pt x="5438140" y="6324600"/>
                  </a:lnTo>
                  <a:close/>
                </a:path>
              </a:pathLst>
            </a:custGeom>
            <a:solidFill>
              <a:srgbClr val="3C3333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7620" y="0"/>
              <a:ext cx="5458460" cy="6344920"/>
            </a:xfrm>
            <a:custGeom>
              <a:avLst/>
              <a:gdLst/>
              <a:ahLst/>
              <a:cxnLst/>
              <a:rect r="r" b="b" t="t" l="l"/>
              <a:pathLst>
                <a:path h="6344920" w="5458460">
                  <a:moveTo>
                    <a:pt x="5125720" y="4987290"/>
                  </a:moveTo>
                  <a:cubicBezTo>
                    <a:pt x="5121910" y="4992370"/>
                    <a:pt x="5116830" y="4994910"/>
                    <a:pt x="5110480" y="4994910"/>
                  </a:cubicBezTo>
                  <a:lnTo>
                    <a:pt x="243840" y="4994910"/>
                  </a:lnTo>
                  <a:cubicBezTo>
                    <a:pt x="237490" y="4994910"/>
                    <a:pt x="231140" y="4992370"/>
                    <a:pt x="227330" y="4986020"/>
                  </a:cubicBezTo>
                  <a:cubicBezTo>
                    <a:pt x="222250" y="4982210"/>
                    <a:pt x="219710" y="4977130"/>
                    <a:pt x="219710" y="4970780"/>
                  </a:cubicBezTo>
                  <a:lnTo>
                    <a:pt x="219710" y="314960"/>
                  </a:lnTo>
                  <a:cubicBezTo>
                    <a:pt x="219710" y="309880"/>
                    <a:pt x="222250" y="304800"/>
                    <a:pt x="226060" y="300990"/>
                  </a:cubicBezTo>
                  <a:lnTo>
                    <a:pt x="240030" y="311150"/>
                  </a:lnTo>
                  <a:lnTo>
                    <a:pt x="240030" y="4975860"/>
                  </a:lnTo>
                  <a:lnTo>
                    <a:pt x="5110480" y="4975860"/>
                  </a:lnTo>
                  <a:cubicBezTo>
                    <a:pt x="5113020" y="4975860"/>
                    <a:pt x="5115560" y="4974590"/>
                    <a:pt x="5116830" y="4974590"/>
                  </a:cubicBezTo>
                  <a:lnTo>
                    <a:pt x="5125720" y="4987290"/>
                  </a:lnTo>
                  <a:close/>
                  <a:moveTo>
                    <a:pt x="5458460" y="19050"/>
                  </a:moveTo>
                  <a:lnTo>
                    <a:pt x="5458460" y="6330950"/>
                  </a:lnTo>
                  <a:cubicBezTo>
                    <a:pt x="5458460" y="6336030"/>
                    <a:pt x="5455920" y="6341110"/>
                    <a:pt x="5450840" y="6344920"/>
                  </a:cubicBezTo>
                  <a:lnTo>
                    <a:pt x="5429250" y="6329680"/>
                  </a:lnTo>
                  <a:lnTo>
                    <a:pt x="5429250" y="20320"/>
                  </a:lnTo>
                  <a:lnTo>
                    <a:pt x="13970" y="20320"/>
                  </a:lnTo>
                  <a:lnTo>
                    <a:pt x="0" y="7620"/>
                  </a:lnTo>
                  <a:cubicBezTo>
                    <a:pt x="3810" y="2540"/>
                    <a:pt x="8890" y="0"/>
                    <a:pt x="15240" y="0"/>
                  </a:cubicBezTo>
                  <a:lnTo>
                    <a:pt x="5439410" y="0"/>
                  </a:lnTo>
                  <a:cubicBezTo>
                    <a:pt x="5449570" y="0"/>
                    <a:pt x="5458460" y="8890"/>
                    <a:pt x="5458460" y="19050"/>
                  </a:cubicBezTo>
                  <a:close/>
                  <a:moveTo>
                    <a:pt x="5455920" y="30480"/>
                  </a:moveTo>
                  <a:cubicBezTo>
                    <a:pt x="5453380" y="26670"/>
                    <a:pt x="5450840" y="24130"/>
                    <a:pt x="5447030" y="21590"/>
                  </a:cubicBezTo>
                  <a:lnTo>
                    <a:pt x="5455920" y="3048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7" id="7"/>
          <p:cNvSpPr txBox="true"/>
          <p:nvPr/>
        </p:nvSpPr>
        <p:spPr>
          <a:xfrm rot="858831">
            <a:off x="503030" y="9548667"/>
            <a:ext cx="4284040" cy="567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La paella</a:t>
            </a:r>
          </a:p>
        </p:txBody>
      </p:sp>
      <p:grpSp>
        <p:nvGrpSpPr>
          <p:cNvPr name="Group 8" id="8"/>
          <p:cNvGrpSpPr>
            <a:grpSpLocks noChangeAspect="true"/>
          </p:cNvGrpSpPr>
          <p:nvPr/>
        </p:nvGrpSpPr>
        <p:grpSpPr>
          <a:xfrm rot="-818595">
            <a:off x="-100651" y="1302499"/>
            <a:ext cx="4272384" cy="4963271"/>
            <a:chOff x="0" y="0"/>
            <a:chExt cx="546608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439410" cy="6348730"/>
            </a:xfrm>
            <a:custGeom>
              <a:avLst/>
              <a:gdLst/>
              <a:ahLst/>
              <a:cxnLst/>
              <a:rect r="r" b="b" t="t" l="l"/>
              <a:pathLst>
                <a:path h="6348730" w="5439410">
                  <a:moveTo>
                    <a:pt x="541909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20320"/>
                  </a:cubicBezTo>
                  <a:lnTo>
                    <a:pt x="0" y="6329680"/>
                  </a:lnTo>
                  <a:cubicBezTo>
                    <a:pt x="0" y="6339840"/>
                    <a:pt x="8890" y="6348730"/>
                    <a:pt x="19050" y="6348730"/>
                  </a:cubicBezTo>
                  <a:lnTo>
                    <a:pt x="5419090" y="6348730"/>
                  </a:lnTo>
                  <a:cubicBezTo>
                    <a:pt x="5429250" y="6348730"/>
                    <a:pt x="5438140" y="6339840"/>
                    <a:pt x="5438140" y="6329680"/>
                  </a:cubicBezTo>
                  <a:lnTo>
                    <a:pt x="5438140" y="20320"/>
                  </a:lnTo>
                  <a:cubicBezTo>
                    <a:pt x="5439410" y="8890"/>
                    <a:pt x="5430520" y="0"/>
                    <a:pt x="5419090" y="0"/>
                  </a:cubicBezTo>
                  <a:close/>
                  <a:moveTo>
                    <a:pt x="5137150" y="314960"/>
                  </a:moveTo>
                  <a:lnTo>
                    <a:pt x="5137150" y="4970780"/>
                  </a:lnTo>
                  <a:cubicBezTo>
                    <a:pt x="5137150" y="4980940"/>
                    <a:pt x="5128260" y="4989830"/>
                    <a:pt x="5118100" y="4989830"/>
                  </a:cubicBezTo>
                  <a:lnTo>
                    <a:pt x="266700" y="4989830"/>
                  </a:lnTo>
                  <a:cubicBezTo>
                    <a:pt x="256540" y="4989830"/>
                    <a:pt x="247650" y="4980940"/>
                    <a:pt x="247650" y="4970780"/>
                  </a:cubicBezTo>
                  <a:lnTo>
                    <a:pt x="247650" y="314960"/>
                  </a:lnTo>
                  <a:cubicBezTo>
                    <a:pt x="247650" y="304800"/>
                    <a:pt x="256540" y="295910"/>
                    <a:pt x="266700" y="295910"/>
                  </a:cubicBezTo>
                  <a:lnTo>
                    <a:pt x="5118100" y="295910"/>
                  </a:lnTo>
                  <a:cubicBezTo>
                    <a:pt x="5129530" y="294640"/>
                    <a:pt x="5137150" y="303530"/>
                    <a:pt x="5137150" y="314960"/>
                  </a:cubicBezTo>
                  <a:close/>
                </a:path>
              </a:pathLst>
            </a:custGeom>
            <a:solidFill>
              <a:srgbClr val="F2F1EB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47650" y="294640"/>
              <a:ext cx="4889500" cy="4693920"/>
            </a:xfrm>
            <a:custGeom>
              <a:avLst/>
              <a:gdLst/>
              <a:ahLst/>
              <a:cxnLst/>
              <a:rect r="r" b="b" t="t" l="l"/>
              <a:pathLst>
                <a:path h="4693920" w="4889500">
                  <a:moveTo>
                    <a:pt x="487045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19050"/>
                  </a:cubicBezTo>
                  <a:lnTo>
                    <a:pt x="0" y="4674870"/>
                  </a:lnTo>
                  <a:cubicBezTo>
                    <a:pt x="0" y="4686300"/>
                    <a:pt x="8890" y="4693920"/>
                    <a:pt x="19050" y="4693920"/>
                  </a:cubicBezTo>
                  <a:lnTo>
                    <a:pt x="4870450" y="4693920"/>
                  </a:lnTo>
                  <a:cubicBezTo>
                    <a:pt x="4880610" y="4693920"/>
                    <a:pt x="4889500" y="4685030"/>
                    <a:pt x="4889500" y="4674870"/>
                  </a:cubicBezTo>
                  <a:lnTo>
                    <a:pt x="4889500" y="20320"/>
                  </a:lnTo>
                  <a:cubicBezTo>
                    <a:pt x="4889500" y="8890"/>
                    <a:pt x="4881880" y="0"/>
                    <a:pt x="487045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9444" r="0" b="-19444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270" y="6350"/>
              <a:ext cx="5457190" cy="6342380"/>
            </a:xfrm>
            <a:custGeom>
              <a:avLst/>
              <a:gdLst/>
              <a:ahLst/>
              <a:cxnLst/>
              <a:rect r="r" b="b" t="t" l="l"/>
              <a:pathLst>
                <a:path h="6342380" w="5457190">
                  <a:moveTo>
                    <a:pt x="5137150" y="302260"/>
                  </a:moveTo>
                  <a:cubicBezTo>
                    <a:pt x="5137150" y="302260"/>
                    <a:pt x="5133340" y="290830"/>
                    <a:pt x="5119370" y="289560"/>
                  </a:cubicBezTo>
                  <a:lnTo>
                    <a:pt x="248920" y="289560"/>
                  </a:lnTo>
                  <a:cubicBezTo>
                    <a:pt x="240030" y="289560"/>
                    <a:pt x="228600" y="293370"/>
                    <a:pt x="228600" y="303530"/>
                  </a:cubicBezTo>
                  <a:lnTo>
                    <a:pt x="232410" y="312420"/>
                  </a:lnTo>
                  <a:cubicBezTo>
                    <a:pt x="236220" y="307340"/>
                    <a:pt x="242570" y="304800"/>
                    <a:pt x="248920" y="304800"/>
                  </a:cubicBezTo>
                  <a:lnTo>
                    <a:pt x="5123180" y="304800"/>
                  </a:lnTo>
                  <a:lnTo>
                    <a:pt x="5123180" y="4966970"/>
                  </a:lnTo>
                  <a:cubicBezTo>
                    <a:pt x="5123180" y="4973320"/>
                    <a:pt x="5120640" y="4979670"/>
                    <a:pt x="5115560" y="4983480"/>
                  </a:cubicBezTo>
                  <a:lnTo>
                    <a:pt x="5120640" y="4983480"/>
                  </a:lnTo>
                  <a:cubicBezTo>
                    <a:pt x="5129530" y="4983480"/>
                    <a:pt x="5137150" y="4975860"/>
                    <a:pt x="5137150" y="4966970"/>
                  </a:cubicBezTo>
                  <a:lnTo>
                    <a:pt x="5137150" y="302260"/>
                  </a:lnTo>
                  <a:close/>
                  <a:moveTo>
                    <a:pt x="5438140" y="6324600"/>
                  </a:moveTo>
                  <a:lnTo>
                    <a:pt x="20320" y="6324600"/>
                  </a:lnTo>
                  <a:lnTo>
                    <a:pt x="20320" y="12700"/>
                  </a:lnTo>
                  <a:lnTo>
                    <a:pt x="6350" y="0"/>
                  </a:lnTo>
                  <a:lnTo>
                    <a:pt x="5080" y="0"/>
                  </a:lnTo>
                  <a:cubicBezTo>
                    <a:pt x="2540" y="3810"/>
                    <a:pt x="0" y="7620"/>
                    <a:pt x="0" y="12700"/>
                  </a:cubicBezTo>
                  <a:lnTo>
                    <a:pt x="0" y="6323330"/>
                  </a:lnTo>
                  <a:cubicBezTo>
                    <a:pt x="0" y="6334760"/>
                    <a:pt x="8890" y="6342380"/>
                    <a:pt x="19050" y="6342380"/>
                  </a:cubicBezTo>
                  <a:lnTo>
                    <a:pt x="5444490" y="6342380"/>
                  </a:lnTo>
                  <a:cubicBezTo>
                    <a:pt x="5449570" y="6342380"/>
                    <a:pt x="5453380" y="6341110"/>
                    <a:pt x="5457190" y="6337300"/>
                  </a:cubicBezTo>
                  <a:lnTo>
                    <a:pt x="5438140" y="6324600"/>
                  </a:lnTo>
                  <a:close/>
                </a:path>
              </a:pathLst>
            </a:custGeom>
            <a:solidFill>
              <a:srgbClr val="3C3333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7620" y="0"/>
              <a:ext cx="5458460" cy="6344920"/>
            </a:xfrm>
            <a:custGeom>
              <a:avLst/>
              <a:gdLst/>
              <a:ahLst/>
              <a:cxnLst/>
              <a:rect r="r" b="b" t="t" l="l"/>
              <a:pathLst>
                <a:path h="6344920" w="5458460">
                  <a:moveTo>
                    <a:pt x="5125720" y="4987290"/>
                  </a:moveTo>
                  <a:cubicBezTo>
                    <a:pt x="5121910" y="4992370"/>
                    <a:pt x="5116830" y="4994910"/>
                    <a:pt x="5110480" y="4994910"/>
                  </a:cubicBezTo>
                  <a:lnTo>
                    <a:pt x="243840" y="4994910"/>
                  </a:lnTo>
                  <a:cubicBezTo>
                    <a:pt x="237490" y="4994910"/>
                    <a:pt x="231140" y="4992370"/>
                    <a:pt x="227330" y="4986020"/>
                  </a:cubicBezTo>
                  <a:cubicBezTo>
                    <a:pt x="222250" y="4982210"/>
                    <a:pt x="219710" y="4977130"/>
                    <a:pt x="219710" y="4970780"/>
                  </a:cubicBezTo>
                  <a:lnTo>
                    <a:pt x="219710" y="314960"/>
                  </a:lnTo>
                  <a:cubicBezTo>
                    <a:pt x="219710" y="309880"/>
                    <a:pt x="222250" y="304800"/>
                    <a:pt x="226060" y="300990"/>
                  </a:cubicBezTo>
                  <a:lnTo>
                    <a:pt x="240030" y="311150"/>
                  </a:lnTo>
                  <a:lnTo>
                    <a:pt x="240030" y="4975860"/>
                  </a:lnTo>
                  <a:lnTo>
                    <a:pt x="5110480" y="4975860"/>
                  </a:lnTo>
                  <a:cubicBezTo>
                    <a:pt x="5113020" y="4975860"/>
                    <a:pt x="5115560" y="4974590"/>
                    <a:pt x="5116830" y="4974590"/>
                  </a:cubicBezTo>
                  <a:lnTo>
                    <a:pt x="5125720" y="4987290"/>
                  </a:lnTo>
                  <a:close/>
                  <a:moveTo>
                    <a:pt x="5458460" y="19050"/>
                  </a:moveTo>
                  <a:lnTo>
                    <a:pt x="5458460" y="6330950"/>
                  </a:lnTo>
                  <a:cubicBezTo>
                    <a:pt x="5458460" y="6336030"/>
                    <a:pt x="5455920" y="6341110"/>
                    <a:pt x="5450840" y="6344920"/>
                  </a:cubicBezTo>
                  <a:lnTo>
                    <a:pt x="5429250" y="6329680"/>
                  </a:lnTo>
                  <a:lnTo>
                    <a:pt x="5429250" y="20320"/>
                  </a:lnTo>
                  <a:lnTo>
                    <a:pt x="13970" y="20320"/>
                  </a:lnTo>
                  <a:lnTo>
                    <a:pt x="0" y="7620"/>
                  </a:lnTo>
                  <a:cubicBezTo>
                    <a:pt x="3810" y="2540"/>
                    <a:pt x="8890" y="0"/>
                    <a:pt x="15240" y="0"/>
                  </a:cubicBezTo>
                  <a:lnTo>
                    <a:pt x="5439410" y="0"/>
                  </a:lnTo>
                  <a:cubicBezTo>
                    <a:pt x="5449570" y="0"/>
                    <a:pt x="5458460" y="8890"/>
                    <a:pt x="5458460" y="19050"/>
                  </a:cubicBezTo>
                  <a:close/>
                  <a:moveTo>
                    <a:pt x="5455920" y="30480"/>
                  </a:moveTo>
                  <a:cubicBezTo>
                    <a:pt x="5453380" y="26670"/>
                    <a:pt x="5450840" y="24130"/>
                    <a:pt x="5447030" y="21590"/>
                  </a:cubicBezTo>
                  <a:lnTo>
                    <a:pt x="5455920" y="3048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427951" y="-106029"/>
            <a:ext cx="5594255" cy="1771892"/>
            <a:chOff x="0" y="0"/>
            <a:chExt cx="7459007" cy="2362523"/>
          </a:xfrm>
        </p:grpSpPr>
        <p:grpSp>
          <p:nvGrpSpPr>
            <p:cNvPr name="Group 14" id="14"/>
            <p:cNvGrpSpPr/>
            <p:nvPr/>
          </p:nvGrpSpPr>
          <p:grpSpPr>
            <a:xfrm rot="214680">
              <a:off x="34856" y="807051"/>
              <a:ext cx="7042802" cy="1337013"/>
              <a:chOff x="0" y="0"/>
              <a:chExt cx="1391171" cy="264101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391171" cy="264101"/>
              </a:xfrm>
              <a:custGeom>
                <a:avLst/>
                <a:gdLst/>
                <a:ahLst/>
                <a:cxnLst/>
                <a:rect r="r" b="b" t="t" l="l"/>
                <a:pathLst>
                  <a:path h="264101" w="1391171">
                    <a:moveTo>
                      <a:pt x="0" y="0"/>
                    </a:moveTo>
                    <a:lnTo>
                      <a:pt x="1391171" y="0"/>
                    </a:lnTo>
                    <a:lnTo>
                      <a:pt x="1391171" y="264101"/>
                    </a:lnTo>
                    <a:lnTo>
                      <a:pt x="0" y="264101"/>
                    </a:lnTo>
                    <a:close/>
                  </a:path>
                </a:pathLst>
              </a:custGeom>
              <a:solidFill>
                <a:srgbClr val="9DC1C1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0" y="-38100"/>
                <a:ext cx="1391171" cy="302201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TextBox 17" id="17"/>
            <p:cNvSpPr txBox="true"/>
            <p:nvPr/>
          </p:nvSpPr>
          <p:spPr>
            <a:xfrm rot="214680">
              <a:off x="37332" y="816655"/>
              <a:ext cx="7404751" cy="12498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 b="true">
                  <a:solidFill>
                    <a:srgbClr val="247DBA"/>
                  </a:solidFill>
                  <a:latin typeface="Agrandir Bold"/>
                  <a:ea typeface="Agrandir Bold"/>
                  <a:cs typeface="Agrandir Bold"/>
                  <a:sym typeface="Agrandir Bold"/>
                </a:rPr>
                <a:t>La culture</a:t>
              </a:r>
            </a:p>
          </p:txBody>
        </p:sp>
        <p:sp>
          <p:nvSpPr>
            <p:cNvPr name="Freeform 18" id="18"/>
            <p:cNvSpPr/>
            <p:nvPr/>
          </p:nvSpPr>
          <p:spPr>
            <a:xfrm flipH="false" flipV="false" rot="576416">
              <a:off x="394813" y="21865"/>
              <a:ext cx="398442" cy="1623282"/>
            </a:xfrm>
            <a:custGeom>
              <a:avLst/>
              <a:gdLst/>
              <a:ahLst/>
              <a:cxnLst/>
              <a:rect r="r" b="b" t="t" l="l"/>
              <a:pathLst>
                <a:path h="1623282" w="398442">
                  <a:moveTo>
                    <a:pt x="0" y="0"/>
                  </a:moveTo>
                  <a:lnTo>
                    <a:pt x="398442" y="0"/>
                  </a:lnTo>
                  <a:lnTo>
                    <a:pt x="398442" y="1623282"/>
                  </a:lnTo>
                  <a:lnTo>
                    <a:pt x="0" y="16232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9" id="19"/>
          <p:cNvSpPr txBox="true"/>
          <p:nvPr/>
        </p:nvSpPr>
        <p:spPr>
          <a:xfrm rot="60515">
            <a:off x="13021540" y="8941821"/>
            <a:ext cx="4625528" cy="5480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true">
                <a:solidFill>
                  <a:srgbClr val="D74E5B"/>
                </a:solidFill>
                <a:latin typeface="Agrandir Bold"/>
                <a:ea typeface="Agrandir Bold"/>
                <a:cs typeface="Agrandir Bold"/>
                <a:sym typeface="Agrandir Bold"/>
              </a:rPr>
              <a:t>La plaza de la Virgen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740019" y="1823254"/>
            <a:ext cx="4154900" cy="3883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0"/>
              </a:lnSpc>
            </a:pPr>
            <a:r>
              <a:rPr lang="en-US" sz="4000">
                <a:solidFill>
                  <a:srgbClr val="4D4D4D"/>
                </a:solidFill>
                <a:latin typeface="Open Sans"/>
                <a:ea typeface="Open Sans"/>
                <a:cs typeface="Open Sans"/>
                <a:sym typeface="Open Sans"/>
              </a:rPr>
              <a:t>La mobilité c’est aussi les visites culturelles et la découverte de la gastronomie locale.</a:t>
            </a:r>
          </a:p>
        </p:txBody>
      </p:sp>
      <p:grpSp>
        <p:nvGrpSpPr>
          <p:cNvPr name="Group 21" id="21"/>
          <p:cNvGrpSpPr>
            <a:grpSpLocks noChangeAspect="true"/>
          </p:cNvGrpSpPr>
          <p:nvPr/>
        </p:nvGrpSpPr>
        <p:grpSpPr>
          <a:xfrm rot="589895">
            <a:off x="9166922" y="1163825"/>
            <a:ext cx="4511124" cy="5240618"/>
            <a:chOff x="0" y="0"/>
            <a:chExt cx="5466080" cy="6350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439410" cy="6348730"/>
            </a:xfrm>
            <a:custGeom>
              <a:avLst/>
              <a:gdLst/>
              <a:ahLst/>
              <a:cxnLst/>
              <a:rect r="r" b="b" t="t" l="l"/>
              <a:pathLst>
                <a:path h="6348730" w="5439410">
                  <a:moveTo>
                    <a:pt x="541909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20320"/>
                  </a:cubicBezTo>
                  <a:lnTo>
                    <a:pt x="0" y="6329680"/>
                  </a:lnTo>
                  <a:cubicBezTo>
                    <a:pt x="0" y="6339840"/>
                    <a:pt x="8890" y="6348730"/>
                    <a:pt x="19050" y="6348730"/>
                  </a:cubicBezTo>
                  <a:lnTo>
                    <a:pt x="5419090" y="6348730"/>
                  </a:lnTo>
                  <a:cubicBezTo>
                    <a:pt x="5429250" y="6348730"/>
                    <a:pt x="5438140" y="6339840"/>
                    <a:pt x="5438140" y="6329680"/>
                  </a:cubicBezTo>
                  <a:lnTo>
                    <a:pt x="5438140" y="20320"/>
                  </a:lnTo>
                  <a:cubicBezTo>
                    <a:pt x="5439410" y="8890"/>
                    <a:pt x="5430520" y="0"/>
                    <a:pt x="5419090" y="0"/>
                  </a:cubicBezTo>
                  <a:close/>
                  <a:moveTo>
                    <a:pt x="5137150" y="314960"/>
                  </a:moveTo>
                  <a:lnTo>
                    <a:pt x="5137150" y="4970780"/>
                  </a:lnTo>
                  <a:cubicBezTo>
                    <a:pt x="5137150" y="4980940"/>
                    <a:pt x="5128260" y="4989830"/>
                    <a:pt x="5118100" y="4989830"/>
                  </a:cubicBezTo>
                  <a:lnTo>
                    <a:pt x="266700" y="4989830"/>
                  </a:lnTo>
                  <a:cubicBezTo>
                    <a:pt x="256540" y="4989830"/>
                    <a:pt x="247650" y="4980940"/>
                    <a:pt x="247650" y="4970780"/>
                  </a:cubicBezTo>
                  <a:lnTo>
                    <a:pt x="247650" y="314960"/>
                  </a:lnTo>
                  <a:cubicBezTo>
                    <a:pt x="247650" y="304800"/>
                    <a:pt x="256540" y="295910"/>
                    <a:pt x="266700" y="295910"/>
                  </a:cubicBezTo>
                  <a:lnTo>
                    <a:pt x="5118100" y="295910"/>
                  </a:lnTo>
                  <a:cubicBezTo>
                    <a:pt x="5129530" y="294640"/>
                    <a:pt x="5137150" y="303530"/>
                    <a:pt x="5137150" y="314960"/>
                  </a:cubicBezTo>
                  <a:close/>
                </a:path>
              </a:pathLst>
            </a:custGeom>
            <a:solidFill>
              <a:srgbClr val="F2F1EB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47650" y="294640"/>
              <a:ext cx="4889500" cy="4693920"/>
            </a:xfrm>
            <a:custGeom>
              <a:avLst/>
              <a:gdLst/>
              <a:ahLst/>
              <a:cxnLst/>
              <a:rect r="r" b="b" t="t" l="l"/>
              <a:pathLst>
                <a:path h="4693920" w="4889500">
                  <a:moveTo>
                    <a:pt x="487045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19050"/>
                  </a:cubicBezTo>
                  <a:lnTo>
                    <a:pt x="0" y="4674870"/>
                  </a:lnTo>
                  <a:cubicBezTo>
                    <a:pt x="0" y="4686300"/>
                    <a:pt x="8890" y="4693920"/>
                    <a:pt x="19050" y="4693920"/>
                  </a:cubicBezTo>
                  <a:lnTo>
                    <a:pt x="4870450" y="4693920"/>
                  </a:lnTo>
                  <a:cubicBezTo>
                    <a:pt x="4880610" y="4693920"/>
                    <a:pt x="4889500" y="4685030"/>
                    <a:pt x="4889500" y="4674870"/>
                  </a:cubicBezTo>
                  <a:lnTo>
                    <a:pt x="4889500" y="20320"/>
                  </a:lnTo>
                  <a:cubicBezTo>
                    <a:pt x="4889500" y="8890"/>
                    <a:pt x="4881880" y="0"/>
                    <a:pt x="487045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42592" r="0" b="-42592"/>
              </a:stretch>
            </a:blip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1270" y="6350"/>
              <a:ext cx="5457190" cy="6342380"/>
            </a:xfrm>
            <a:custGeom>
              <a:avLst/>
              <a:gdLst/>
              <a:ahLst/>
              <a:cxnLst/>
              <a:rect r="r" b="b" t="t" l="l"/>
              <a:pathLst>
                <a:path h="6342380" w="5457190">
                  <a:moveTo>
                    <a:pt x="5137150" y="302260"/>
                  </a:moveTo>
                  <a:cubicBezTo>
                    <a:pt x="5137150" y="302260"/>
                    <a:pt x="5133340" y="290830"/>
                    <a:pt x="5119370" y="289560"/>
                  </a:cubicBezTo>
                  <a:lnTo>
                    <a:pt x="248920" y="289560"/>
                  </a:lnTo>
                  <a:cubicBezTo>
                    <a:pt x="240030" y="289560"/>
                    <a:pt x="228600" y="293370"/>
                    <a:pt x="228600" y="303530"/>
                  </a:cubicBezTo>
                  <a:lnTo>
                    <a:pt x="232410" y="312420"/>
                  </a:lnTo>
                  <a:cubicBezTo>
                    <a:pt x="236220" y="307340"/>
                    <a:pt x="242570" y="304800"/>
                    <a:pt x="248920" y="304800"/>
                  </a:cubicBezTo>
                  <a:lnTo>
                    <a:pt x="5123180" y="304800"/>
                  </a:lnTo>
                  <a:lnTo>
                    <a:pt x="5123180" y="4966970"/>
                  </a:lnTo>
                  <a:cubicBezTo>
                    <a:pt x="5123180" y="4973320"/>
                    <a:pt x="5120640" y="4979670"/>
                    <a:pt x="5115560" y="4983480"/>
                  </a:cubicBezTo>
                  <a:lnTo>
                    <a:pt x="5120640" y="4983480"/>
                  </a:lnTo>
                  <a:cubicBezTo>
                    <a:pt x="5129530" y="4983480"/>
                    <a:pt x="5137150" y="4975860"/>
                    <a:pt x="5137150" y="4966970"/>
                  </a:cubicBezTo>
                  <a:lnTo>
                    <a:pt x="5137150" y="302260"/>
                  </a:lnTo>
                  <a:close/>
                  <a:moveTo>
                    <a:pt x="5438140" y="6324600"/>
                  </a:moveTo>
                  <a:lnTo>
                    <a:pt x="20320" y="6324600"/>
                  </a:lnTo>
                  <a:lnTo>
                    <a:pt x="20320" y="12700"/>
                  </a:lnTo>
                  <a:lnTo>
                    <a:pt x="6350" y="0"/>
                  </a:lnTo>
                  <a:lnTo>
                    <a:pt x="5080" y="0"/>
                  </a:lnTo>
                  <a:cubicBezTo>
                    <a:pt x="2540" y="3810"/>
                    <a:pt x="0" y="7620"/>
                    <a:pt x="0" y="12700"/>
                  </a:cubicBezTo>
                  <a:lnTo>
                    <a:pt x="0" y="6323330"/>
                  </a:lnTo>
                  <a:cubicBezTo>
                    <a:pt x="0" y="6334760"/>
                    <a:pt x="8890" y="6342380"/>
                    <a:pt x="19050" y="6342380"/>
                  </a:cubicBezTo>
                  <a:lnTo>
                    <a:pt x="5444490" y="6342380"/>
                  </a:lnTo>
                  <a:cubicBezTo>
                    <a:pt x="5449570" y="6342380"/>
                    <a:pt x="5453380" y="6341110"/>
                    <a:pt x="5457190" y="6337300"/>
                  </a:cubicBezTo>
                  <a:lnTo>
                    <a:pt x="5438140" y="6324600"/>
                  </a:lnTo>
                  <a:close/>
                </a:path>
              </a:pathLst>
            </a:custGeom>
            <a:solidFill>
              <a:srgbClr val="3C3333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7620" y="0"/>
              <a:ext cx="5458460" cy="6344920"/>
            </a:xfrm>
            <a:custGeom>
              <a:avLst/>
              <a:gdLst/>
              <a:ahLst/>
              <a:cxnLst/>
              <a:rect r="r" b="b" t="t" l="l"/>
              <a:pathLst>
                <a:path h="6344920" w="5458460">
                  <a:moveTo>
                    <a:pt x="5125720" y="4987290"/>
                  </a:moveTo>
                  <a:cubicBezTo>
                    <a:pt x="5121910" y="4992370"/>
                    <a:pt x="5116830" y="4994910"/>
                    <a:pt x="5110480" y="4994910"/>
                  </a:cubicBezTo>
                  <a:lnTo>
                    <a:pt x="243840" y="4994910"/>
                  </a:lnTo>
                  <a:cubicBezTo>
                    <a:pt x="237490" y="4994910"/>
                    <a:pt x="231140" y="4992370"/>
                    <a:pt x="227330" y="4986020"/>
                  </a:cubicBezTo>
                  <a:cubicBezTo>
                    <a:pt x="222250" y="4982210"/>
                    <a:pt x="219710" y="4977130"/>
                    <a:pt x="219710" y="4970780"/>
                  </a:cubicBezTo>
                  <a:lnTo>
                    <a:pt x="219710" y="314960"/>
                  </a:lnTo>
                  <a:cubicBezTo>
                    <a:pt x="219710" y="309880"/>
                    <a:pt x="222250" y="304800"/>
                    <a:pt x="226060" y="300990"/>
                  </a:cubicBezTo>
                  <a:lnTo>
                    <a:pt x="240030" y="311150"/>
                  </a:lnTo>
                  <a:lnTo>
                    <a:pt x="240030" y="4975860"/>
                  </a:lnTo>
                  <a:lnTo>
                    <a:pt x="5110480" y="4975860"/>
                  </a:lnTo>
                  <a:cubicBezTo>
                    <a:pt x="5113020" y="4975860"/>
                    <a:pt x="5115560" y="4974590"/>
                    <a:pt x="5116830" y="4974590"/>
                  </a:cubicBezTo>
                  <a:lnTo>
                    <a:pt x="5125720" y="4987290"/>
                  </a:lnTo>
                  <a:close/>
                  <a:moveTo>
                    <a:pt x="5458460" y="19050"/>
                  </a:moveTo>
                  <a:lnTo>
                    <a:pt x="5458460" y="6330950"/>
                  </a:lnTo>
                  <a:cubicBezTo>
                    <a:pt x="5458460" y="6336030"/>
                    <a:pt x="5455920" y="6341110"/>
                    <a:pt x="5450840" y="6344920"/>
                  </a:cubicBezTo>
                  <a:lnTo>
                    <a:pt x="5429250" y="6329680"/>
                  </a:lnTo>
                  <a:lnTo>
                    <a:pt x="5429250" y="20320"/>
                  </a:lnTo>
                  <a:lnTo>
                    <a:pt x="13970" y="20320"/>
                  </a:lnTo>
                  <a:lnTo>
                    <a:pt x="0" y="7620"/>
                  </a:lnTo>
                  <a:cubicBezTo>
                    <a:pt x="3810" y="2540"/>
                    <a:pt x="8890" y="0"/>
                    <a:pt x="15240" y="0"/>
                  </a:cubicBezTo>
                  <a:lnTo>
                    <a:pt x="5439410" y="0"/>
                  </a:lnTo>
                  <a:cubicBezTo>
                    <a:pt x="5449570" y="0"/>
                    <a:pt x="5458460" y="8890"/>
                    <a:pt x="5458460" y="19050"/>
                  </a:cubicBezTo>
                  <a:close/>
                  <a:moveTo>
                    <a:pt x="5455920" y="30480"/>
                  </a:moveTo>
                  <a:cubicBezTo>
                    <a:pt x="5453380" y="26670"/>
                    <a:pt x="5450840" y="24130"/>
                    <a:pt x="5447030" y="21590"/>
                  </a:cubicBezTo>
                  <a:lnTo>
                    <a:pt x="5455920" y="3048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26" id="26"/>
          <p:cNvSpPr txBox="true"/>
          <p:nvPr/>
        </p:nvSpPr>
        <p:spPr>
          <a:xfrm rot="543837">
            <a:off x="8787766" y="5504949"/>
            <a:ext cx="4625528" cy="5480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Bateau</a:t>
            </a:r>
          </a:p>
        </p:txBody>
      </p:sp>
      <p:grpSp>
        <p:nvGrpSpPr>
          <p:cNvPr name="Group 27" id="27"/>
          <p:cNvGrpSpPr>
            <a:grpSpLocks noChangeAspect="true"/>
          </p:cNvGrpSpPr>
          <p:nvPr/>
        </p:nvGrpSpPr>
        <p:grpSpPr>
          <a:xfrm rot="-360270">
            <a:off x="13153565" y="4874132"/>
            <a:ext cx="4852880" cy="5637639"/>
            <a:chOff x="0" y="0"/>
            <a:chExt cx="5466080" cy="63500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5439410" cy="6348730"/>
            </a:xfrm>
            <a:custGeom>
              <a:avLst/>
              <a:gdLst/>
              <a:ahLst/>
              <a:cxnLst/>
              <a:rect r="r" b="b" t="t" l="l"/>
              <a:pathLst>
                <a:path h="6348730" w="5439410">
                  <a:moveTo>
                    <a:pt x="541909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20320"/>
                  </a:cubicBezTo>
                  <a:lnTo>
                    <a:pt x="0" y="6329680"/>
                  </a:lnTo>
                  <a:cubicBezTo>
                    <a:pt x="0" y="6339840"/>
                    <a:pt x="8890" y="6348730"/>
                    <a:pt x="19050" y="6348730"/>
                  </a:cubicBezTo>
                  <a:lnTo>
                    <a:pt x="5419090" y="6348730"/>
                  </a:lnTo>
                  <a:cubicBezTo>
                    <a:pt x="5429250" y="6348730"/>
                    <a:pt x="5438140" y="6339840"/>
                    <a:pt x="5438140" y="6329680"/>
                  </a:cubicBezTo>
                  <a:lnTo>
                    <a:pt x="5438140" y="20320"/>
                  </a:lnTo>
                  <a:cubicBezTo>
                    <a:pt x="5439410" y="8890"/>
                    <a:pt x="5430520" y="0"/>
                    <a:pt x="5419090" y="0"/>
                  </a:cubicBezTo>
                  <a:close/>
                  <a:moveTo>
                    <a:pt x="5137150" y="314960"/>
                  </a:moveTo>
                  <a:lnTo>
                    <a:pt x="5137150" y="4970780"/>
                  </a:lnTo>
                  <a:cubicBezTo>
                    <a:pt x="5137150" y="4980940"/>
                    <a:pt x="5128260" y="4989830"/>
                    <a:pt x="5118100" y="4989830"/>
                  </a:cubicBezTo>
                  <a:lnTo>
                    <a:pt x="266700" y="4989830"/>
                  </a:lnTo>
                  <a:cubicBezTo>
                    <a:pt x="256540" y="4989830"/>
                    <a:pt x="247650" y="4980940"/>
                    <a:pt x="247650" y="4970780"/>
                  </a:cubicBezTo>
                  <a:lnTo>
                    <a:pt x="247650" y="314960"/>
                  </a:lnTo>
                  <a:cubicBezTo>
                    <a:pt x="247650" y="304800"/>
                    <a:pt x="256540" y="295910"/>
                    <a:pt x="266700" y="295910"/>
                  </a:cubicBezTo>
                  <a:lnTo>
                    <a:pt x="5118100" y="295910"/>
                  </a:lnTo>
                  <a:cubicBezTo>
                    <a:pt x="5129530" y="294640"/>
                    <a:pt x="5137150" y="303530"/>
                    <a:pt x="5137150" y="314960"/>
                  </a:cubicBezTo>
                  <a:close/>
                </a:path>
              </a:pathLst>
            </a:custGeom>
            <a:solidFill>
              <a:srgbClr val="F2F1EB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247650" y="294640"/>
              <a:ext cx="4889500" cy="4693920"/>
            </a:xfrm>
            <a:custGeom>
              <a:avLst/>
              <a:gdLst/>
              <a:ahLst/>
              <a:cxnLst/>
              <a:rect r="r" b="b" t="t" l="l"/>
              <a:pathLst>
                <a:path h="4693920" w="4889500">
                  <a:moveTo>
                    <a:pt x="487045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19050"/>
                  </a:cubicBezTo>
                  <a:lnTo>
                    <a:pt x="0" y="4674870"/>
                  </a:lnTo>
                  <a:cubicBezTo>
                    <a:pt x="0" y="4686300"/>
                    <a:pt x="8890" y="4693920"/>
                    <a:pt x="19050" y="4693920"/>
                  </a:cubicBezTo>
                  <a:lnTo>
                    <a:pt x="4870450" y="4693920"/>
                  </a:lnTo>
                  <a:cubicBezTo>
                    <a:pt x="4880610" y="4693920"/>
                    <a:pt x="4889500" y="4685030"/>
                    <a:pt x="4889500" y="4674870"/>
                  </a:cubicBezTo>
                  <a:lnTo>
                    <a:pt x="4889500" y="20320"/>
                  </a:lnTo>
                  <a:cubicBezTo>
                    <a:pt x="4889500" y="8890"/>
                    <a:pt x="4881880" y="0"/>
                    <a:pt x="487045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-42592" r="0" b="-42592"/>
              </a:stretch>
            </a:blip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270" y="6350"/>
              <a:ext cx="5457190" cy="6342380"/>
            </a:xfrm>
            <a:custGeom>
              <a:avLst/>
              <a:gdLst/>
              <a:ahLst/>
              <a:cxnLst/>
              <a:rect r="r" b="b" t="t" l="l"/>
              <a:pathLst>
                <a:path h="6342380" w="5457190">
                  <a:moveTo>
                    <a:pt x="5137150" y="302260"/>
                  </a:moveTo>
                  <a:cubicBezTo>
                    <a:pt x="5137150" y="302260"/>
                    <a:pt x="5133340" y="290830"/>
                    <a:pt x="5119370" y="289560"/>
                  </a:cubicBezTo>
                  <a:lnTo>
                    <a:pt x="248920" y="289560"/>
                  </a:lnTo>
                  <a:cubicBezTo>
                    <a:pt x="240030" y="289560"/>
                    <a:pt x="228600" y="293370"/>
                    <a:pt x="228600" y="303530"/>
                  </a:cubicBezTo>
                  <a:lnTo>
                    <a:pt x="232410" y="312420"/>
                  </a:lnTo>
                  <a:cubicBezTo>
                    <a:pt x="236220" y="307340"/>
                    <a:pt x="242570" y="304800"/>
                    <a:pt x="248920" y="304800"/>
                  </a:cubicBezTo>
                  <a:lnTo>
                    <a:pt x="5123180" y="304800"/>
                  </a:lnTo>
                  <a:lnTo>
                    <a:pt x="5123180" y="4966970"/>
                  </a:lnTo>
                  <a:cubicBezTo>
                    <a:pt x="5123180" y="4973320"/>
                    <a:pt x="5120640" y="4979670"/>
                    <a:pt x="5115560" y="4983480"/>
                  </a:cubicBezTo>
                  <a:lnTo>
                    <a:pt x="5120640" y="4983480"/>
                  </a:lnTo>
                  <a:cubicBezTo>
                    <a:pt x="5129530" y="4983480"/>
                    <a:pt x="5137150" y="4975860"/>
                    <a:pt x="5137150" y="4966970"/>
                  </a:cubicBezTo>
                  <a:lnTo>
                    <a:pt x="5137150" y="302260"/>
                  </a:lnTo>
                  <a:close/>
                  <a:moveTo>
                    <a:pt x="5438140" y="6324600"/>
                  </a:moveTo>
                  <a:lnTo>
                    <a:pt x="20320" y="6324600"/>
                  </a:lnTo>
                  <a:lnTo>
                    <a:pt x="20320" y="12700"/>
                  </a:lnTo>
                  <a:lnTo>
                    <a:pt x="6350" y="0"/>
                  </a:lnTo>
                  <a:lnTo>
                    <a:pt x="5080" y="0"/>
                  </a:lnTo>
                  <a:cubicBezTo>
                    <a:pt x="2540" y="3810"/>
                    <a:pt x="0" y="7620"/>
                    <a:pt x="0" y="12700"/>
                  </a:cubicBezTo>
                  <a:lnTo>
                    <a:pt x="0" y="6323330"/>
                  </a:lnTo>
                  <a:cubicBezTo>
                    <a:pt x="0" y="6334760"/>
                    <a:pt x="8890" y="6342380"/>
                    <a:pt x="19050" y="6342380"/>
                  </a:cubicBezTo>
                  <a:lnTo>
                    <a:pt x="5444490" y="6342380"/>
                  </a:lnTo>
                  <a:cubicBezTo>
                    <a:pt x="5449570" y="6342380"/>
                    <a:pt x="5453380" y="6341110"/>
                    <a:pt x="5457190" y="6337300"/>
                  </a:cubicBezTo>
                  <a:lnTo>
                    <a:pt x="5438140" y="6324600"/>
                  </a:lnTo>
                  <a:close/>
                </a:path>
              </a:pathLst>
            </a:custGeom>
            <a:solidFill>
              <a:srgbClr val="3C3333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7620" y="0"/>
              <a:ext cx="5458460" cy="6344920"/>
            </a:xfrm>
            <a:custGeom>
              <a:avLst/>
              <a:gdLst/>
              <a:ahLst/>
              <a:cxnLst/>
              <a:rect r="r" b="b" t="t" l="l"/>
              <a:pathLst>
                <a:path h="6344920" w="5458460">
                  <a:moveTo>
                    <a:pt x="5125720" y="4987290"/>
                  </a:moveTo>
                  <a:cubicBezTo>
                    <a:pt x="5121910" y="4992370"/>
                    <a:pt x="5116830" y="4994910"/>
                    <a:pt x="5110480" y="4994910"/>
                  </a:cubicBezTo>
                  <a:lnTo>
                    <a:pt x="243840" y="4994910"/>
                  </a:lnTo>
                  <a:cubicBezTo>
                    <a:pt x="237490" y="4994910"/>
                    <a:pt x="231140" y="4992370"/>
                    <a:pt x="227330" y="4986020"/>
                  </a:cubicBezTo>
                  <a:cubicBezTo>
                    <a:pt x="222250" y="4982210"/>
                    <a:pt x="219710" y="4977130"/>
                    <a:pt x="219710" y="4970780"/>
                  </a:cubicBezTo>
                  <a:lnTo>
                    <a:pt x="219710" y="314960"/>
                  </a:lnTo>
                  <a:cubicBezTo>
                    <a:pt x="219710" y="309880"/>
                    <a:pt x="222250" y="304800"/>
                    <a:pt x="226060" y="300990"/>
                  </a:cubicBezTo>
                  <a:lnTo>
                    <a:pt x="240030" y="311150"/>
                  </a:lnTo>
                  <a:lnTo>
                    <a:pt x="240030" y="4975860"/>
                  </a:lnTo>
                  <a:lnTo>
                    <a:pt x="5110480" y="4975860"/>
                  </a:lnTo>
                  <a:cubicBezTo>
                    <a:pt x="5113020" y="4975860"/>
                    <a:pt x="5115560" y="4974590"/>
                    <a:pt x="5116830" y="4974590"/>
                  </a:cubicBezTo>
                  <a:lnTo>
                    <a:pt x="5125720" y="4987290"/>
                  </a:lnTo>
                  <a:close/>
                  <a:moveTo>
                    <a:pt x="5458460" y="19050"/>
                  </a:moveTo>
                  <a:lnTo>
                    <a:pt x="5458460" y="6330950"/>
                  </a:lnTo>
                  <a:cubicBezTo>
                    <a:pt x="5458460" y="6336030"/>
                    <a:pt x="5455920" y="6341110"/>
                    <a:pt x="5450840" y="6344920"/>
                  </a:cubicBezTo>
                  <a:lnTo>
                    <a:pt x="5429250" y="6329680"/>
                  </a:lnTo>
                  <a:lnTo>
                    <a:pt x="5429250" y="20320"/>
                  </a:lnTo>
                  <a:lnTo>
                    <a:pt x="13970" y="20320"/>
                  </a:lnTo>
                  <a:lnTo>
                    <a:pt x="0" y="7620"/>
                  </a:lnTo>
                  <a:cubicBezTo>
                    <a:pt x="3810" y="2540"/>
                    <a:pt x="8890" y="0"/>
                    <a:pt x="15240" y="0"/>
                  </a:cubicBezTo>
                  <a:lnTo>
                    <a:pt x="5439410" y="0"/>
                  </a:lnTo>
                  <a:cubicBezTo>
                    <a:pt x="5449570" y="0"/>
                    <a:pt x="5458460" y="8890"/>
                    <a:pt x="5458460" y="19050"/>
                  </a:cubicBezTo>
                  <a:close/>
                  <a:moveTo>
                    <a:pt x="5455920" y="30480"/>
                  </a:moveTo>
                  <a:cubicBezTo>
                    <a:pt x="5453380" y="26670"/>
                    <a:pt x="5450840" y="24130"/>
                    <a:pt x="5447030" y="21590"/>
                  </a:cubicBezTo>
                  <a:lnTo>
                    <a:pt x="5455920" y="3048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32" id="32"/>
          <p:cNvGrpSpPr>
            <a:grpSpLocks noChangeAspect="true"/>
          </p:cNvGrpSpPr>
          <p:nvPr/>
        </p:nvGrpSpPr>
        <p:grpSpPr>
          <a:xfrm rot="-1352130">
            <a:off x="13748354" y="-82869"/>
            <a:ext cx="4511124" cy="5240618"/>
            <a:chOff x="0" y="0"/>
            <a:chExt cx="5466080" cy="63500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5439410" cy="6348730"/>
            </a:xfrm>
            <a:custGeom>
              <a:avLst/>
              <a:gdLst/>
              <a:ahLst/>
              <a:cxnLst/>
              <a:rect r="r" b="b" t="t" l="l"/>
              <a:pathLst>
                <a:path h="6348730" w="5439410">
                  <a:moveTo>
                    <a:pt x="541909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20320"/>
                  </a:cubicBezTo>
                  <a:lnTo>
                    <a:pt x="0" y="6329680"/>
                  </a:lnTo>
                  <a:cubicBezTo>
                    <a:pt x="0" y="6339840"/>
                    <a:pt x="8890" y="6348730"/>
                    <a:pt x="19050" y="6348730"/>
                  </a:cubicBezTo>
                  <a:lnTo>
                    <a:pt x="5419090" y="6348730"/>
                  </a:lnTo>
                  <a:cubicBezTo>
                    <a:pt x="5429250" y="6348730"/>
                    <a:pt x="5438140" y="6339840"/>
                    <a:pt x="5438140" y="6329680"/>
                  </a:cubicBezTo>
                  <a:lnTo>
                    <a:pt x="5438140" y="20320"/>
                  </a:lnTo>
                  <a:cubicBezTo>
                    <a:pt x="5439410" y="8890"/>
                    <a:pt x="5430520" y="0"/>
                    <a:pt x="5419090" y="0"/>
                  </a:cubicBezTo>
                  <a:close/>
                  <a:moveTo>
                    <a:pt x="5137150" y="314960"/>
                  </a:moveTo>
                  <a:lnTo>
                    <a:pt x="5137150" y="4970780"/>
                  </a:lnTo>
                  <a:cubicBezTo>
                    <a:pt x="5137150" y="4980940"/>
                    <a:pt x="5128260" y="4989830"/>
                    <a:pt x="5118100" y="4989830"/>
                  </a:cubicBezTo>
                  <a:lnTo>
                    <a:pt x="266700" y="4989830"/>
                  </a:lnTo>
                  <a:cubicBezTo>
                    <a:pt x="256540" y="4989830"/>
                    <a:pt x="247650" y="4980940"/>
                    <a:pt x="247650" y="4970780"/>
                  </a:cubicBezTo>
                  <a:lnTo>
                    <a:pt x="247650" y="314960"/>
                  </a:lnTo>
                  <a:cubicBezTo>
                    <a:pt x="247650" y="304800"/>
                    <a:pt x="256540" y="295910"/>
                    <a:pt x="266700" y="295910"/>
                  </a:cubicBezTo>
                  <a:lnTo>
                    <a:pt x="5118100" y="295910"/>
                  </a:lnTo>
                  <a:cubicBezTo>
                    <a:pt x="5129530" y="294640"/>
                    <a:pt x="5137150" y="303530"/>
                    <a:pt x="5137150" y="314960"/>
                  </a:cubicBezTo>
                  <a:close/>
                </a:path>
              </a:pathLst>
            </a:custGeom>
            <a:solidFill>
              <a:srgbClr val="F2F1EB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247650" y="294640"/>
              <a:ext cx="4889500" cy="4693920"/>
            </a:xfrm>
            <a:custGeom>
              <a:avLst/>
              <a:gdLst/>
              <a:ahLst/>
              <a:cxnLst/>
              <a:rect r="r" b="b" t="t" l="l"/>
              <a:pathLst>
                <a:path h="4693920" w="4889500">
                  <a:moveTo>
                    <a:pt x="4870450" y="0"/>
                  </a:moveTo>
                  <a:lnTo>
                    <a:pt x="19050" y="0"/>
                  </a:lnTo>
                  <a:cubicBezTo>
                    <a:pt x="8890" y="0"/>
                    <a:pt x="0" y="8890"/>
                    <a:pt x="0" y="19050"/>
                  </a:cubicBezTo>
                  <a:lnTo>
                    <a:pt x="0" y="4674870"/>
                  </a:lnTo>
                  <a:cubicBezTo>
                    <a:pt x="0" y="4686300"/>
                    <a:pt x="8890" y="4693920"/>
                    <a:pt x="19050" y="4693920"/>
                  </a:cubicBezTo>
                  <a:lnTo>
                    <a:pt x="4870450" y="4693920"/>
                  </a:lnTo>
                  <a:cubicBezTo>
                    <a:pt x="4880610" y="4693920"/>
                    <a:pt x="4889500" y="4685030"/>
                    <a:pt x="4889500" y="4674870"/>
                  </a:cubicBezTo>
                  <a:lnTo>
                    <a:pt x="4889500" y="20320"/>
                  </a:lnTo>
                  <a:cubicBezTo>
                    <a:pt x="4889500" y="8890"/>
                    <a:pt x="4881880" y="0"/>
                    <a:pt x="4870450" y="0"/>
                  </a:cubicBezTo>
                  <a:close/>
                </a:path>
              </a:pathLst>
            </a:custGeom>
            <a:blipFill>
              <a:blip r:embed="rId8"/>
              <a:stretch>
                <a:fillRect l="0" t="-19444" r="0" b="-19444"/>
              </a:stretch>
            </a:blip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1270" y="6350"/>
              <a:ext cx="5457190" cy="6342380"/>
            </a:xfrm>
            <a:custGeom>
              <a:avLst/>
              <a:gdLst/>
              <a:ahLst/>
              <a:cxnLst/>
              <a:rect r="r" b="b" t="t" l="l"/>
              <a:pathLst>
                <a:path h="6342380" w="5457190">
                  <a:moveTo>
                    <a:pt x="5137150" y="302260"/>
                  </a:moveTo>
                  <a:cubicBezTo>
                    <a:pt x="5137150" y="302260"/>
                    <a:pt x="5133340" y="290830"/>
                    <a:pt x="5119370" y="289560"/>
                  </a:cubicBezTo>
                  <a:lnTo>
                    <a:pt x="248920" y="289560"/>
                  </a:lnTo>
                  <a:cubicBezTo>
                    <a:pt x="240030" y="289560"/>
                    <a:pt x="228600" y="293370"/>
                    <a:pt x="228600" y="303530"/>
                  </a:cubicBezTo>
                  <a:lnTo>
                    <a:pt x="232410" y="312420"/>
                  </a:lnTo>
                  <a:cubicBezTo>
                    <a:pt x="236220" y="307340"/>
                    <a:pt x="242570" y="304800"/>
                    <a:pt x="248920" y="304800"/>
                  </a:cubicBezTo>
                  <a:lnTo>
                    <a:pt x="5123180" y="304800"/>
                  </a:lnTo>
                  <a:lnTo>
                    <a:pt x="5123180" y="4966970"/>
                  </a:lnTo>
                  <a:cubicBezTo>
                    <a:pt x="5123180" y="4973320"/>
                    <a:pt x="5120640" y="4979670"/>
                    <a:pt x="5115560" y="4983480"/>
                  </a:cubicBezTo>
                  <a:lnTo>
                    <a:pt x="5120640" y="4983480"/>
                  </a:lnTo>
                  <a:cubicBezTo>
                    <a:pt x="5129530" y="4983480"/>
                    <a:pt x="5137150" y="4975860"/>
                    <a:pt x="5137150" y="4966970"/>
                  </a:cubicBezTo>
                  <a:lnTo>
                    <a:pt x="5137150" y="302260"/>
                  </a:lnTo>
                  <a:close/>
                  <a:moveTo>
                    <a:pt x="5438140" y="6324600"/>
                  </a:moveTo>
                  <a:lnTo>
                    <a:pt x="20320" y="6324600"/>
                  </a:lnTo>
                  <a:lnTo>
                    <a:pt x="20320" y="12700"/>
                  </a:lnTo>
                  <a:lnTo>
                    <a:pt x="6350" y="0"/>
                  </a:lnTo>
                  <a:lnTo>
                    <a:pt x="5080" y="0"/>
                  </a:lnTo>
                  <a:cubicBezTo>
                    <a:pt x="2540" y="3810"/>
                    <a:pt x="0" y="7620"/>
                    <a:pt x="0" y="12700"/>
                  </a:cubicBezTo>
                  <a:lnTo>
                    <a:pt x="0" y="6323330"/>
                  </a:lnTo>
                  <a:cubicBezTo>
                    <a:pt x="0" y="6334760"/>
                    <a:pt x="8890" y="6342380"/>
                    <a:pt x="19050" y="6342380"/>
                  </a:cubicBezTo>
                  <a:lnTo>
                    <a:pt x="5444490" y="6342380"/>
                  </a:lnTo>
                  <a:cubicBezTo>
                    <a:pt x="5449570" y="6342380"/>
                    <a:pt x="5453380" y="6341110"/>
                    <a:pt x="5457190" y="6337300"/>
                  </a:cubicBezTo>
                  <a:lnTo>
                    <a:pt x="5438140" y="6324600"/>
                  </a:lnTo>
                  <a:close/>
                </a:path>
              </a:pathLst>
            </a:custGeom>
            <a:solidFill>
              <a:srgbClr val="3C3333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7620" y="0"/>
              <a:ext cx="5458460" cy="6344920"/>
            </a:xfrm>
            <a:custGeom>
              <a:avLst/>
              <a:gdLst/>
              <a:ahLst/>
              <a:cxnLst/>
              <a:rect r="r" b="b" t="t" l="l"/>
              <a:pathLst>
                <a:path h="6344920" w="5458460">
                  <a:moveTo>
                    <a:pt x="5125720" y="4987290"/>
                  </a:moveTo>
                  <a:cubicBezTo>
                    <a:pt x="5121910" y="4992370"/>
                    <a:pt x="5116830" y="4994910"/>
                    <a:pt x="5110480" y="4994910"/>
                  </a:cubicBezTo>
                  <a:lnTo>
                    <a:pt x="243840" y="4994910"/>
                  </a:lnTo>
                  <a:cubicBezTo>
                    <a:pt x="237490" y="4994910"/>
                    <a:pt x="231140" y="4992370"/>
                    <a:pt x="227330" y="4986020"/>
                  </a:cubicBezTo>
                  <a:cubicBezTo>
                    <a:pt x="222250" y="4982210"/>
                    <a:pt x="219710" y="4977130"/>
                    <a:pt x="219710" y="4970780"/>
                  </a:cubicBezTo>
                  <a:lnTo>
                    <a:pt x="219710" y="314960"/>
                  </a:lnTo>
                  <a:cubicBezTo>
                    <a:pt x="219710" y="309880"/>
                    <a:pt x="222250" y="304800"/>
                    <a:pt x="226060" y="300990"/>
                  </a:cubicBezTo>
                  <a:lnTo>
                    <a:pt x="240030" y="311150"/>
                  </a:lnTo>
                  <a:lnTo>
                    <a:pt x="240030" y="4975860"/>
                  </a:lnTo>
                  <a:lnTo>
                    <a:pt x="5110480" y="4975860"/>
                  </a:lnTo>
                  <a:cubicBezTo>
                    <a:pt x="5113020" y="4975860"/>
                    <a:pt x="5115560" y="4974590"/>
                    <a:pt x="5116830" y="4974590"/>
                  </a:cubicBezTo>
                  <a:lnTo>
                    <a:pt x="5125720" y="4987290"/>
                  </a:lnTo>
                  <a:close/>
                  <a:moveTo>
                    <a:pt x="5458460" y="19050"/>
                  </a:moveTo>
                  <a:lnTo>
                    <a:pt x="5458460" y="6330950"/>
                  </a:lnTo>
                  <a:cubicBezTo>
                    <a:pt x="5458460" y="6336030"/>
                    <a:pt x="5455920" y="6341110"/>
                    <a:pt x="5450840" y="6344920"/>
                  </a:cubicBezTo>
                  <a:lnTo>
                    <a:pt x="5429250" y="6329680"/>
                  </a:lnTo>
                  <a:lnTo>
                    <a:pt x="5429250" y="20320"/>
                  </a:lnTo>
                  <a:lnTo>
                    <a:pt x="13970" y="20320"/>
                  </a:lnTo>
                  <a:lnTo>
                    <a:pt x="0" y="7620"/>
                  </a:lnTo>
                  <a:cubicBezTo>
                    <a:pt x="3810" y="2540"/>
                    <a:pt x="8890" y="0"/>
                    <a:pt x="15240" y="0"/>
                  </a:cubicBezTo>
                  <a:lnTo>
                    <a:pt x="5439410" y="0"/>
                  </a:lnTo>
                  <a:cubicBezTo>
                    <a:pt x="5449570" y="0"/>
                    <a:pt x="5458460" y="8890"/>
                    <a:pt x="5458460" y="19050"/>
                  </a:cubicBezTo>
                  <a:close/>
                  <a:moveTo>
                    <a:pt x="5455920" y="30480"/>
                  </a:moveTo>
                  <a:cubicBezTo>
                    <a:pt x="5453380" y="26670"/>
                    <a:pt x="5450840" y="24130"/>
                    <a:pt x="5447030" y="21590"/>
                  </a:cubicBezTo>
                  <a:lnTo>
                    <a:pt x="5455920" y="3048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37" id="37"/>
          <p:cNvSpPr txBox="true"/>
          <p:nvPr/>
        </p:nvSpPr>
        <p:spPr>
          <a:xfrm rot="-750153">
            <a:off x="1232793" y="5342634"/>
            <a:ext cx="2257635" cy="567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Randos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6017705" y="6736492"/>
            <a:ext cx="5404779" cy="2794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4D4D4D"/>
                </a:solidFill>
                <a:latin typeface="Open Sans"/>
                <a:ea typeface="Open Sans"/>
                <a:cs typeface="Open Sans"/>
                <a:sym typeface="Open Sans"/>
              </a:rPr>
              <a:t>Les monuments, </a:t>
            </a:r>
          </a:p>
          <a:p>
            <a:pPr algn="just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4D4D4D"/>
                </a:solidFill>
                <a:latin typeface="Open Sans"/>
                <a:ea typeface="Open Sans"/>
                <a:cs typeface="Open Sans"/>
                <a:sym typeface="Open Sans"/>
              </a:rPr>
              <a:t>les balades dans le centre ville, la plage, les plats typiques, etc. </a:t>
            </a:r>
          </a:p>
        </p:txBody>
      </p:sp>
      <p:sp>
        <p:nvSpPr>
          <p:cNvPr name="TextBox 39" id="39"/>
          <p:cNvSpPr txBox="true"/>
          <p:nvPr/>
        </p:nvSpPr>
        <p:spPr>
          <a:xfrm rot="-1338386">
            <a:off x="15268091" y="3817323"/>
            <a:ext cx="3056312" cy="10433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Playa de Malva Rosa</a:t>
            </a:r>
          </a:p>
        </p:txBody>
      </p:sp>
      <p:sp>
        <p:nvSpPr>
          <p:cNvPr name="TextBox 40" id="40"/>
          <p:cNvSpPr txBox="true"/>
          <p:nvPr/>
        </p:nvSpPr>
        <p:spPr>
          <a:xfrm rot="-348688">
            <a:off x="13292875" y="9437513"/>
            <a:ext cx="4975950" cy="5670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247DBA"/>
                </a:solidFill>
                <a:latin typeface="Agrandir Bold"/>
                <a:ea typeface="Agrandir Bold"/>
                <a:cs typeface="Agrandir Bold"/>
                <a:sym typeface="Agrandir Bold"/>
              </a:rPr>
              <a:t>L’océanografic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32799" y="22673"/>
            <a:ext cx="5786769" cy="1800131"/>
            <a:chOff x="0" y="0"/>
            <a:chExt cx="7715692" cy="2400174"/>
          </a:xfrm>
        </p:grpSpPr>
        <p:grpSp>
          <p:nvGrpSpPr>
            <p:cNvPr name="Group 3" id="3"/>
            <p:cNvGrpSpPr/>
            <p:nvPr/>
          </p:nvGrpSpPr>
          <p:grpSpPr>
            <a:xfrm rot="214680">
              <a:off x="34268" y="825877"/>
              <a:ext cx="7646123" cy="1337013"/>
              <a:chOff x="0" y="0"/>
              <a:chExt cx="1510345" cy="264101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1510345" cy="264101"/>
              </a:xfrm>
              <a:custGeom>
                <a:avLst/>
                <a:gdLst/>
                <a:ahLst/>
                <a:cxnLst/>
                <a:rect r="r" b="b" t="t" l="l"/>
                <a:pathLst>
                  <a:path h="264101" w="1510345">
                    <a:moveTo>
                      <a:pt x="0" y="0"/>
                    </a:moveTo>
                    <a:lnTo>
                      <a:pt x="1510345" y="0"/>
                    </a:lnTo>
                    <a:lnTo>
                      <a:pt x="1510345" y="264101"/>
                    </a:lnTo>
                    <a:lnTo>
                      <a:pt x="0" y="264101"/>
                    </a:lnTo>
                    <a:close/>
                  </a:path>
                </a:pathLst>
              </a:custGeom>
              <a:solidFill>
                <a:srgbClr val="9DC1C1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38100"/>
                <a:ext cx="1510345" cy="302201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TextBox 6" id="6"/>
            <p:cNvSpPr txBox="true"/>
            <p:nvPr/>
          </p:nvSpPr>
          <p:spPr>
            <a:xfrm rot="214680">
              <a:off x="37081" y="824680"/>
              <a:ext cx="7661937" cy="12498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000"/>
                </a:lnSpc>
              </a:pPr>
              <a:r>
                <a:rPr lang="en-US" sz="5000" b="true">
                  <a:solidFill>
                    <a:srgbClr val="247DBA"/>
                  </a:solidFill>
                  <a:latin typeface="Agrandir Bold"/>
                  <a:ea typeface="Agrandir Bold"/>
                  <a:cs typeface="Agrandir Bold"/>
                  <a:sym typeface="Agrandir Bold"/>
                </a:rPr>
                <a:t>Remerciements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576416">
              <a:off x="394813" y="21865"/>
              <a:ext cx="398442" cy="1623282"/>
            </a:xfrm>
            <a:custGeom>
              <a:avLst/>
              <a:gdLst/>
              <a:ahLst/>
              <a:cxnLst/>
              <a:rect r="r" b="b" t="t" l="l"/>
              <a:pathLst>
                <a:path h="1623282" w="398442">
                  <a:moveTo>
                    <a:pt x="0" y="0"/>
                  </a:moveTo>
                  <a:lnTo>
                    <a:pt x="398442" y="0"/>
                  </a:lnTo>
                  <a:lnTo>
                    <a:pt x="398442" y="1623282"/>
                  </a:lnTo>
                  <a:lnTo>
                    <a:pt x="0" y="16232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6675573" y="0"/>
            <a:ext cx="6700307" cy="1623816"/>
          </a:xfrm>
          <a:custGeom>
            <a:avLst/>
            <a:gdLst/>
            <a:ahLst/>
            <a:cxnLst/>
            <a:rect r="r" b="b" t="t" l="l"/>
            <a:pathLst>
              <a:path h="1623816" w="6700307">
                <a:moveTo>
                  <a:pt x="0" y="0"/>
                </a:moveTo>
                <a:lnTo>
                  <a:pt x="6700307" y="0"/>
                </a:lnTo>
                <a:lnTo>
                  <a:pt x="6700307" y="1623816"/>
                </a:lnTo>
                <a:lnTo>
                  <a:pt x="0" y="16238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87000"/>
            </a:blip>
            <a:stretch>
              <a:fillRect l="-294" t="-59447" r="0" b="-75063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3931886" y="-409030"/>
            <a:ext cx="5246370" cy="524637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>
                <a:alphaModFix amt="91000"/>
              </a:blip>
              <a:stretch>
                <a:fillRect l="0" t="0" r="0" b="0"/>
              </a:stretch>
            </a:blip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41557" y="2578421"/>
            <a:ext cx="6369252" cy="1503302"/>
          </a:xfrm>
          <a:custGeom>
            <a:avLst/>
            <a:gdLst/>
            <a:ahLst/>
            <a:cxnLst/>
            <a:rect r="r" b="b" t="t" l="l"/>
            <a:pathLst>
              <a:path h="1503302" w="6369252">
                <a:moveTo>
                  <a:pt x="0" y="0"/>
                </a:moveTo>
                <a:lnTo>
                  <a:pt x="6369252" y="0"/>
                </a:lnTo>
                <a:lnTo>
                  <a:pt x="6369252" y="1503302"/>
                </a:lnTo>
                <a:lnTo>
                  <a:pt x="0" y="15033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2000"/>
            </a:blip>
            <a:stretch>
              <a:fillRect l="-24200" t="-123195" r="-33511" b="-140823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-507258">
            <a:off x="5350656" y="8073912"/>
            <a:ext cx="3056312" cy="5480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41557" y="5143500"/>
            <a:ext cx="4481056" cy="3900556"/>
          </a:xfrm>
          <a:custGeom>
            <a:avLst/>
            <a:gdLst/>
            <a:ahLst/>
            <a:cxnLst/>
            <a:rect r="r" b="b" t="t" l="l"/>
            <a:pathLst>
              <a:path h="3900556" w="4481056">
                <a:moveTo>
                  <a:pt x="0" y="0"/>
                </a:moveTo>
                <a:lnTo>
                  <a:pt x="4481056" y="0"/>
                </a:lnTo>
                <a:lnTo>
                  <a:pt x="4481056" y="3900556"/>
                </a:lnTo>
                <a:lnTo>
                  <a:pt x="0" y="390055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86000"/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4846040" y="4837340"/>
            <a:ext cx="3418061" cy="2570953"/>
          </a:xfrm>
          <a:custGeom>
            <a:avLst/>
            <a:gdLst/>
            <a:ahLst/>
            <a:cxnLst/>
            <a:rect r="r" b="b" t="t" l="l"/>
            <a:pathLst>
              <a:path h="2570953" w="3418061">
                <a:moveTo>
                  <a:pt x="0" y="0"/>
                </a:moveTo>
                <a:lnTo>
                  <a:pt x="3418061" y="0"/>
                </a:lnTo>
                <a:lnTo>
                  <a:pt x="3418061" y="2570953"/>
                </a:lnTo>
                <a:lnTo>
                  <a:pt x="0" y="257095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89000"/>
            </a:blip>
            <a:stretch>
              <a:fillRect l="0" t="-9129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4084377" y="1937103"/>
            <a:ext cx="10119246" cy="78719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5"/>
              </a:lnSpc>
            </a:pPr>
            <a:r>
              <a:rPr lang="en-US" sz="3043">
                <a:solidFill>
                  <a:srgbClr val="3C3333"/>
                </a:solidFill>
                <a:latin typeface="Open Sans"/>
                <a:ea typeface="Open Sans"/>
                <a:cs typeface="Open Sans"/>
                <a:sym typeface="Open Sans"/>
              </a:rPr>
              <a:t>Merci à Partnership International et spécialement à Luana pour la collaboration sur ce projet 2025 à Valencia.</a:t>
            </a:r>
          </a:p>
          <a:p>
            <a:pPr algn="ctr">
              <a:lnSpc>
                <a:spcPts val="3895"/>
              </a:lnSpc>
            </a:pPr>
          </a:p>
          <a:p>
            <a:pPr algn="ctr">
              <a:lnSpc>
                <a:spcPts val="3895"/>
              </a:lnSpc>
            </a:pPr>
            <a:r>
              <a:rPr lang="en-US" sz="3043">
                <a:solidFill>
                  <a:srgbClr val="3C3333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</a:p>
          <a:p>
            <a:pPr algn="ctr">
              <a:lnSpc>
                <a:spcPts val="3895"/>
              </a:lnSpc>
            </a:pPr>
            <a:r>
              <a:rPr lang="en-US" sz="3043">
                <a:solidFill>
                  <a:srgbClr val="3C3333"/>
                </a:solidFill>
                <a:latin typeface="Open Sans"/>
                <a:ea typeface="Open Sans"/>
                <a:cs typeface="Open Sans"/>
                <a:sym typeface="Open Sans"/>
              </a:rPr>
              <a:t>Merci au programme ERASMUS + et au Consortium de l’académie de Grenoble pour l’accompagnement et le soutien du projet. </a:t>
            </a:r>
          </a:p>
          <a:p>
            <a:pPr algn="ctr">
              <a:lnSpc>
                <a:spcPts val="3895"/>
              </a:lnSpc>
            </a:pPr>
          </a:p>
          <a:p>
            <a:pPr algn="ctr">
              <a:lnSpc>
                <a:spcPts val="3895"/>
              </a:lnSpc>
            </a:pPr>
          </a:p>
          <a:p>
            <a:pPr algn="ctr">
              <a:lnSpc>
                <a:spcPts val="3895"/>
              </a:lnSpc>
            </a:pPr>
            <a:r>
              <a:rPr lang="en-US" sz="3043">
                <a:solidFill>
                  <a:srgbClr val="3C3333"/>
                </a:solidFill>
                <a:latin typeface="Open Sans"/>
                <a:ea typeface="Open Sans"/>
                <a:cs typeface="Open Sans"/>
                <a:sym typeface="Open Sans"/>
              </a:rPr>
              <a:t>Merci à la Région Auvergne Rhône-Alpes pour les bourses attribuées aux élèves. </a:t>
            </a:r>
          </a:p>
          <a:p>
            <a:pPr algn="ctr">
              <a:lnSpc>
                <a:spcPts val="3895"/>
              </a:lnSpc>
            </a:pPr>
          </a:p>
          <a:p>
            <a:pPr algn="ctr">
              <a:lnSpc>
                <a:spcPts val="3895"/>
              </a:lnSpc>
            </a:pPr>
            <a:r>
              <a:rPr lang="en-US" sz="3043">
                <a:solidFill>
                  <a:srgbClr val="3C3333"/>
                </a:solidFill>
                <a:latin typeface="Open Sans"/>
                <a:ea typeface="Open Sans"/>
                <a:cs typeface="Open Sans"/>
                <a:sym typeface="Open Sans"/>
              </a:rPr>
              <a:t>Merci aux parents et aux élèves de nous avoir fait confiance et d’avoir été professionnels et curieux de découvrir !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15021430" y="7663844"/>
            <a:ext cx="2387956" cy="2359528"/>
          </a:xfrm>
          <a:custGeom>
            <a:avLst/>
            <a:gdLst/>
            <a:ahLst/>
            <a:cxnLst/>
            <a:rect r="r" b="b" t="t" l="l"/>
            <a:pathLst>
              <a:path h="2359528" w="2387956">
                <a:moveTo>
                  <a:pt x="0" y="0"/>
                </a:moveTo>
                <a:lnTo>
                  <a:pt x="2387956" y="0"/>
                </a:lnTo>
                <a:lnTo>
                  <a:pt x="2387956" y="2359528"/>
                </a:lnTo>
                <a:lnTo>
                  <a:pt x="0" y="235952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DAGBXdEwARQ</dc:identifier>
  <dcterms:modified xsi:type="dcterms:W3CDTF">2011-08-01T06:04:30Z</dcterms:modified>
  <cp:revision>1</cp:revision>
  <dc:title>VALENCIA 25</dc:title>
</cp:coreProperties>
</file>